
<file path=[Content_Types].xml><?xml version="1.0" encoding="utf-8"?>
<Types xmlns="http://schemas.openxmlformats.org/package/2006/content-types">
  <Default ContentType="image/jpeg" Extension="jpg"/>
  <Default ContentType="application/vnd.openxmlformats-package.relationships+xml" Extension="rels"/>
  <Default ContentType="image/png" Extension="png"/>
  <Default ContentType="application/xml" Extension="xml"/>
  <Override ContentType="application/vnd.openxmlformats-officedocument.presentationml.slideLayout+xml" PartName="/ppt/slideLayouts/slideLayout1.xml"/>
  <Override ContentType="application/vnd.openxmlformats-officedocument.presentationml.slideLayout+xml" PartName="/ppt/slideLayouts/slideLayout3.xml"/>
  <Override ContentType="application/vnd.openxmlformats-officedocument.presentationml.slideLayout+xml" PartName="/ppt/slideLayouts/slideLayout6.xml"/>
  <Override ContentType="application/vnd.openxmlformats-officedocument.presentationml.slideLayout+xml" PartName="/ppt/slideLayouts/slideLayout2.xml"/>
  <Override ContentType="application/vnd.openxmlformats-officedocument.presentationml.slideLayout+xml" PartName="/ppt/slideLayouts/slideLayout5.xml"/>
  <Override ContentType="application/vnd.openxmlformats-officedocument.presentationml.slideLayout+xml" PartName="/ppt/slideLayouts/slideLayout4.xml"/>
  <Override ContentType="application/vnd.openxmlformats-officedocument.presentationml.notesSlide+xml" PartName="/ppt/notesSlides/notesSlide15.xml"/>
  <Override ContentType="application/vnd.openxmlformats-officedocument.presentationml.notesSlide+xml" PartName="/ppt/notesSlides/notesSlide1.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20.xml"/>
  <Override ContentType="application/vnd.openxmlformats-officedocument.presentationml.notesSlide+xml" PartName="/ppt/notesSlides/notesSlide6.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8.xml"/>
  <Override ContentType="application/vnd.openxmlformats-officedocument.presentationml.notesSlide+xml" PartName="/ppt/notesSlides/notesSlide11.xml"/>
  <Override ContentType="application/vnd.openxmlformats-officedocument.presentationml.notesSlide+xml" PartName="/ppt/notesSlides/notesSlide1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7.xml"/>
  <Override ContentType="application/vnd.openxmlformats-officedocument.presentationml.notesSlide+xml" PartName="/ppt/notesSlides/notesSlide19.xml"/>
  <Override ContentType="application/vnd.openxmlformats-officedocument.presentationml.notesSlide+xml" PartName="/ppt/notesSlides/notesSlide13.xml"/>
  <Override ContentType="application/vnd.openxmlformats-officedocument.presentationml.notesSlide+xml" PartName="/ppt/notesSlides/notesSlide21.xml"/>
  <Override ContentType="application/vnd.openxmlformats-officedocument.presentationml.notesSlide+xml" PartName="/ppt/notesSlides/notesSlide16.xml"/>
  <Override ContentType="application/vnd.openxmlformats-officedocument.presentationml.notesSlide+xml" PartName="/ppt/notesSlides/notesSlide18.xml"/>
  <Override ContentType="application/vnd.openxmlformats-officedocument.presentationml.notesSlide+xml" PartName="/ppt/notesSlides/notesSlide3.xml"/>
  <Override ContentType="application/vnd.openxmlformats-officedocument.presentationml.notesSlide+xml" PartName="/ppt/notesSlides/notesSlide1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3.xml"/>
  <Override ContentType="application/vnd.openxmlformats-officedocument.theme+xml" PartName="/ppt/theme/theme2.xml"/>
  <Override ContentType="application/vnd.openxmlformats-officedocument.theme+xml" PartName="/ppt/theme/theme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2.xml"/>
  <Override ContentType="application/vnd.openxmlformats-officedocument.presentationml.slide+xml" PartName="/ppt/slides/slide9.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18.xml"/>
  <Override ContentType="application/vnd.openxmlformats-officedocument.presentationml.slide+xml" PartName="/ppt/slides/slide15.xml"/>
  <Override ContentType="application/vnd.openxmlformats-officedocument.presentationml.slide+xml" PartName="/ppt/slides/slide7.xml"/>
  <Override ContentType="application/vnd.openxmlformats-officedocument.presentationml.slide+xml" PartName="/ppt/slides/slide17.xml"/>
  <Override ContentType="application/vnd.openxmlformats-officedocument.presentationml.slide+xml" PartName="/ppt/slides/slide8.xml"/>
  <Override ContentType="application/vnd.openxmlformats-officedocument.presentationml.slide+xml" PartName="/ppt/slides/slide19.xml"/>
  <Override ContentType="application/vnd.openxmlformats-officedocument.presentationml.slide+xml" PartName="/ppt/slides/slide4.xml"/>
  <Override ContentType="application/vnd.openxmlformats-officedocument.presentationml.slide+xml" PartName="/ppt/slides/slide10.xml"/>
  <Override ContentType="application/vnd.openxmlformats-officedocument.presentationml.slide+xml" PartName="/ppt/slides/slide14.xml"/>
  <Override ContentType="application/vnd.openxmlformats-officedocument.presentationml.slide+xml" PartName="/ppt/slides/slide11.xml"/>
  <Override ContentType="application/vnd.openxmlformats-officedocument.presentationml.slide+xml" PartName="/ppt/slides/slide5.xml"/>
  <Override ContentType="application/vnd.openxmlformats-officedocument.presentationml.tableStyles+xml" PartName="/ppt/tableStyl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defaultText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2" Type="http://schemas.openxmlformats.org/officeDocument/2006/relationships/slide" Target="slides/slide7.xml"/><Relationship Id="rId13" Type="http://schemas.openxmlformats.org/officeDocument/2006/relationships/slide" Target="slides/slide8.xml"/><Relationship Id="rId10" Type="http://schemas.openxmlformats.org/officeDocument/2006/relationships/slide" Target="slides/slide5.xml"/><Relationship Id="rId11" Type="http://schemas.openxmlformats.org/officeDocument/2006/relationships/slide" Target="slides/slide6.xml"/><Relationship Id="rId26" Type="http://schemas.openxmlformats.org/officeDocument/2006/relationships/slide" Target="slides/slide21.xml"/><Relationship Id="rId25" Type="http://schemas.openxmlformats.org/officeDocument/2006/relationships/slide" Target="slides/slide20.xml"/><Relationship Id="rId2" Type="http://schemas.openxmlformats.org/officeDocument/2006/relationships/presProps" Target="presProps.xml"/><Relationship Id="rId21" Type="http://schemas.openxmlformats.org/officeDocument/2006/relationships/slide" Target="slides/slide16.xml"/><Relationship Id="rId1" Type="http://schemas.openxmlformats.org/officeDocument/2006/relationships/theme" Target="theme/theme2.xml"/><Relationship Id="rId22" Type="http://schemas.openxmlformats.org/officeDocument/2006/relationships/slide" Target="slides/slide17.xml"/><Relationship Id="rId4" Type="http://schemas.openxmlformats.org/officeDocument/2006/relationships/slideMaster" Target="slideMasters/slideMaster1.xml"/><Relationship Id="rId23" Type="http://schemas.openxmlformats.org/officeDocument/2006/relationships/slide" Target="slides/slide18.xml"/><Relationship Id="rId3" Type="http://schemas.openxmlformats.org/officeDocument/2006/relationships/tableStyles" Target="tableStyles.xml"/><Relationship Id="rId24" Type="http://schemas.openxmlformats.org/officeDocument/2006/relationships/slide" Target="slides/slide19.xml"/><Relationship Id="rId20" Type="http://schemas.openxmlformats.org/officeDocument/2006/relationships/slide" Target="slides/slide15.xml"/><Relationship Id="rId9" Type="http://schemas.openxmlformats.org/officeDocument/2006/relationships/slide" Target="slides/slide4.xml"/><Relationship Id="rId6" Type="http://schemas.openxmlformats.org/officeDocument/2006/relationships/slide" Target="slides/slide1.xml"/><Relationship Id="rId5" Type="http://schemas.openxmlformats.org/officeDocument/2006/relationships/notesMaster" Target="notesMasters/notesMaster1.xml"/><Relationship Id="rId8" Type="http://schemas.openxmlformats.org/officeDocument/2006/relationships/slide" Target="slides/slide3.xml"/><Relationship Id="rId7"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x="0" y="0"/>
          <a:ext cx="0" cy="0"/>
          <a:chOff x="0" y="0"/>
          <a:chExt cx="0" cy="0"/>
        </a:xfrm>
      </p:grpSpPr>
      <p:sp>
        <p:nvSpPr>
          <p:cNvPr id="2" name="Shape 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 name="Shape 3"/>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0" name="Shape 90"/>
          <p:cNvSpPr txBox="1"/>
          <p:nvPr>
            <p:ph idx="1" type="body"/>
          </p:nvPr>
        </p:nvSpPr>
        <p:spPr>
          <a:xfrm>
            <a:off x="685800" y="4343400"/>
            <a:ext cx="5486399" cy="4114800"/>
          </a:xfrm>
          <a:prstGeom prst="rect">
            <a:avLst/>
          </a:prstGeom>
        </p:spPr>
        <p:txBody>
          <a:bodyPr anchorCtr="0" anchor="t" bIns="91425" lIns="91425" rIns="91425" tIns="91425">
            <a:noAutofit/>
          </a:bodyPr>
          <a:lstStyle/>
          <a:p>
            <a:pPr rtl="0">
              <a:spcBef>
                <a:spcPts val="0"/>
              </a:spcBef>
              <a:buNone/>
            </a:pPr>
            <a:r>
              <a:rPr lang="en" sz="1800"/>
              <a:t>Hai, I am deanna And I am 11 years old and go to glen lake elementary school. </a:t>
            </a:r>
          </a:p>
          <a:p>
            <a:pPr>
              <a:spcBef>
                <a:spcPts val="0"/>
              </a:spcBef>
              <a:buNone/>
            </a:pPr>
            <a:r>
              <a:rPr lang="en" sz="1800"/>
              <a:t>I will tell you about how I designed a learn to solder board to teach my friends at school how to solder a circuit board.</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6" name="Shape 146"/>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342900" lvl="0" marL="457200" rtl="0">
              <a:spcBef>
                <a:spcPts val="0"/>
              </a:spcBef>
              <a:buClr>
                <a:srgbClr val="000000"/>
              </a:buClr>
              <a:buSzPct val="100000"/>
              <a:buFont typeface="Arial"/>
              <a:buChar char="●"/>
            </a:pPr>
            <a:r>
              <a:rPr lang="en" sz="1800"/>
              <a:t>Ordered 100 boards from dirtyPCBs</a:t>
            </a:r>
          </a:p>
          <a:p>
            <a:pPr indent="-342900" lvl="0" marL="457200" rtl="0">
              <a:spcBef>
                <a:spcPts val="0"/>
              </a:spcBef>
              <a:buClr>
                <a:srgbClr val="000000"/>
              </a:buClr>
              <a:buSzPct val="100000"/>
              <a:buFont typeface="Arial"/>
              <a:buChar char="●"/>
            </a:pPr>
            <a:r>
              <a:rPr lang="en" sz="1800"/>
              <a:t>Waited</a:t>
            </a:r>
          </a:p>
          <a:p>
            <a:pPr indent="-342900" lvl="0" marL="457200">
              <a:spcBef>
                <a:spcPts val="0"/>
              </a:spcBef>
              <a:buClr>
                <a:srgbClr val="000000"/>
              </a:buClr>
              <a:buSzPct val="100000"/>
              <a:buFont typeface="Arial"/>
              <a:buChar char="●"/>
            </a:pPr>
            <a:r>
              <a:rPr lang="en" sz="1800"/>
              <a:t>We put 100 parts and boards into 100 bags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2" name="Shape 152"/>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342900" lvl="0" marL="457200" rtl="0">
              <a:spcBef>
                <a:spcPts val="0"/>
              </a:spcBef>
              <a:buClr>
                <a:srgbClr val="000000"/>
              </a:buClr>
              <a:buSzPct val="100000"/>
              <a:buFont typeface="Arial"/>
              <a:buChar char="●"/>
            </a:pPr>
            <a:r>
              <a:rPr lang="en" sz="1800"/>
              <a:t>Had to make</a:t>
            </a:r>
            <a:r>
              <a:rPr i="1" lang="en" sz="1800"/>
              <a:t> easy </a:t>
            </a:r>
            <a:r>
              <a:rPr lang="en" sz="1800"/>
              <a:t>instructions follow</a:t>
            </a:r>
          </a:p>
          <a:p>
            <a:pPr indent="-342900" lvl="0" marL="457200" rtl="0">
              <a:spcBef>
                <a:spcPts val="0"/>
              </a:spcBef>
              <a:buClr>
                <a:srgbClr val="000000"/>
              </a:buClr>
              <a:buSzPct val="100000"/>
              <a:buFont typeface="Arial"/>
              <a:buChar char="●"/>
            </a:pPr>
            <a:r>
              <a:rPr lang="en" sz="1800">
                <a:solidFill>
                  <a:schemeClr val="dk1"/>
                </a:solidFill>
              </a:rPr>
              <a:t>got people to loan us tools</a:t>
            </a:r>
          </a:p>
          <a:p>
            <a:pPr indent="-342900" lvl="0" marL="457200" rtl="0">
              <a:spcBef>
                <a:spcPts val="0"/>
              </a:spcBef>
              <a:buClr>
                <a:schemeClr val="dk1"/>
              </a:buClr>
              <a:buSzPct val="100000"/>
              <a:buFont typeface="Arial"/>
              <a:buChar char="●"/>
            </a:pPr>
            <a:r>
              <a:rPr lang="en" sz="1800">
                <a:solidFill>
                  <a:schemeClr val="dk1"/>
                </a:solidFill>
              </a:rPr>
              <a:t> bought supplies, solder, soldering irons</a:t>
            </a:r>
          </a:p>
          <a:p>
            <a:pPr indent="-342900" lvl="0" marL="457200">
              <a:spcBef>
                <a:spcPts val="0"/>
              </a:spcBef>
              <a:buClr>
                <a:schemeClr val="dk1"/>
              </a:buClr>
              <a:buSzPct val="100000"/>
              <a:buFont typeface="Arial"/>
              <a:buChar char="●"/>
            </a:pPr>
            <a:r>
              <a:rPr lang="en" sz="1800">
                <a:solidFill>
                  <a:schemeClr val="dk1"/>
                </a:solidFill>
              </a:rPr>
              <a:t>set everything up before hand to make sure it would work</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8" name="Shape 158"/>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342900" lvl="0" marL="457200" rtl="0">
              <a:spcBef>
                <a:spcPts val="0"/>
              </a:spcBef>
              <a:buClr>
                <a:schemeClr val="dk1"/>
              </a:buClr>
              <a:buSzPct val="100000"/>
              <a:buFont typeface="Arial"/>
              <a:buChar char="●"/>
            </a:pPr>
            <a:r>
              <a:rPr lang="en" sz="1800">
                <a:solidFill>
                  <a:schemeClr val="dk1"/>
                </a:solidFill>
              </a:rPr>
              <a:t> we set up soldering stations at the desks</a:t>
            </a:r>
          </a:p>
          <a:p>
            <a:pPr indent="-342900" lvl="0" marL="457200" rtl="0">
              <a:spcBef>
                <a:spcPts val="0"/>
              </a:spcBef>
              <a:buClr>
                <a:schemeClr val="dk1"/>
              </a:buClr>
              <a:buSzPct val="100000"/>
              <a:buFont typeface="Arial"/>
              <a:buChar char="●"/>
            </a:pPr>
            <a:r>
              <a:rPr lang="en" sz="1800">
                <a:solidFill>
                  <a:schemeClr val="dk1"/>
                </a:solidFill>
              </a:rPr>
              <a:t>we had 2 engineer helpers, me, and my teacher helping the students solder</a:t>
            </a:r>
          </a:p>
          <a:p>
            <a:pPr indent="-342900" lvl="0" marL="457200">
              <a:spcBef>
                <a:spcPts val="0"/>
              </a:spcBef>
              <a:buClr>
                <a:schemeClr val="dk1"/>
              </a:buClr>
              <a:buSzPct val="100000"/>
              <a:buFont typeface="Arial"/>
              <a:buChar char="●"/>
            </a:pPr>
            <a:r>
              <a:rPr lang="en" sz="1800">
                <a:solidFill>
                  <a:schemeClr val="dk1"/>
                </a:solidFill>
              </a:rPr>
              <a:t> it was hard to get everything soldered in the 20 minutes that each group had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6" name="Shape 166"/>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342900" lvl="0" marL="457200" rtl="0">
              <a:spcBef>
                <a:spcPts val="0"/>
              </a:spcBef>
              <a:buClr>
                <a:srgbClr val="000000"/>
              </a:buClr>
              <a:buSzPct val="100000"/>
              <a:buFont typeface="Arial"/>
              <a:buChar char="●"/>
            </a:pPr>
            <a:r>
              <a:rPr lang="en" sz="1800"/>
              <a:t>I made a simple instruction sheet,</a:t>
            </a:r>
            <a:r>
              <a:rPr lang="en" sz="1800">
                <a:solidFill>
                  <a:schemeClr val="dk1"/>
                </a:solidFill>
              </a:rPr>
              <a:t>with pictures of each tool and steps to assemble the kit,</a:t>
            </a:r>
            <a:r>
              <a:rPr lang="en" sz="1800"/>
              <a:t>easy to understand</a:t>
            </a:r>
          </a:p>
          <a:p>
            <a:pPr indent="-342900" lvl="0" marL="457200" rtl="0">
              <a:spcBef>
                <a:spcPts val="0"/>
              </a:spcBef>
              <a:buClr>
                <a:srgbClr val="000000"/>
              </a:buClr>
              <a:buSzPct val="100000"/>
              <a:buFont typeface="Arial"/>
              <a:buChar char="●"/>
            </a:pPr>
            <a:r>
              <a:rPr lang="en" sz="1800"/>
              <a:t>Most didn't pay attention to instructions, because I could help and they could figure it out</a:t>
            </a:r>
          </a:p>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2" name="Shape 172"/>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342900" lvl="0" marL="457200">
              <a:spcBef>
                <a:spcPts val="0"/>
              </a:spcBef>
              <a:buClr>
                <a:srgbClr val="000000"/>
              </a:buClr>
              <a:buSzPct val="100000"/>
              <a:buFont typeface="Arial"/>
              <a:buChar char="●"/>
            </a:pPr>
            <a:r>
              <a:rPr lang="en" sz="1800"/>
              <a:t>Here is my dad showing the class how to solder. He projected his soldering up on the screen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8" name="Shape 178"/>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342900" lvl="0" marL="457200">
              <a:spcBef>
                <a:spcPts val="0"/>
              </a:spcBef>
              <a:buClr>
                <a:srgbClr val="000000"/>
              </a:buClr>
              <a:buSzPct val="100000"/>
              <a:buFont typeface="Arial"/>
              <a:buChar char="●"/>
            </a:pPr>
            <a:r>
              <a:rPr lang="en" sz="1800"/>
              <a:t>Here are all 12 of the desks set up with soldering irons, lights, tools, safety glasses, and kits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4" name="Shape 184"/>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342900" lvl="0" marL="457200">
              <a:spcBef>
                <a:spcPts val="0"/>
              </a:spcBef>
              <a:buClr>
                <a:srgbClr val="000000"/>
              </a:buClr>
              <a:buSzPct val="100000"/>
              <a:buFont typeface="Arial"/>
              <a:buChar char="●"/>
            </a:pPr>
            <a:r>
              <a:rPr lang="en" sz="1800"/>
              <a:t>The fourth graders are figuring out how to solder. Lots of them didn’t need any help at all.</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0" name="Shape 190"/>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342900" lvl="0" marL="457200">
              <a:spcBef>
                <a:spcPts val="0"/>
              </a:spcBef>
              <a:buClr>
                <a:srgbClr val="000000"/>
              </a:buClr>
              <a:buSzPct val="100000"/>
              <a:buFont typeface="Arial"/>
              <a:buChar char="●"/>
            </a:pPr>
            <a:r>
              <a:rPr lang="en" sz="1800"/>
              <a:t>Sometimes I had to help a student fix a mistake.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6" name="Shape 196"/>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342900" lvl="0" marL="457200">
              <a:spcBef>
                <a:spcPts val="0"/>
              </a:spcBef>
              <a:buClr>
                <a:srgbClr val="000000"/>
              </a:buClr>
              <a:buSzPct val="100000"/>
              <a:buFont typeface="Arial"/>
              <a:buChar char="●"/>
            </a:pPr>
            <a:r>
              <a:rPr lang="en" sz="1800"/>
              <a:t>Here’s what the kit looks like when it is all done and working. The LEDs even blink!</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2" name="Shape 202"/>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342900" lvl="0" marL="457200" rtl="0">
              <a:spcBef>
                <a:spcPts val="0"/>
              </a:spcBef>
              <a:buClr>
                <a:srgbClr val="000000"/>
              </a:buClr>
              <a:buSzPct val="100000"/>
              <a:buFont typeface="Arial"/>
              <a:buChar char="●"/>
            </a:pPr>
            <a:r>
              <a:rPr lang="en" sz="1800"/>
              <a:t>It was hard to get everyone done in time</a:t>
            </a:r>
          </a:p>
          <a:p>
            <a:pPr indent="-342900" lvl="0" marL="457200" rtl="0">
              <a:spcBef>
                <a:spcPts val="0"/>
              </a:spcBef>
              <a:buClr>
                <a:srgbClr val="000000"/>
              </a:buClr>
              <a:buSzPct val="100000"/>
              <a:buFont typeface="Arial"/>
              <a:buChar char="●"/>
            </a:pPr>
            <a:r>
              <a:rPr lang="en" sz="1800"/>
              <a:t>Some students needed help putting parts in the right way</a:t>
            </a:r>
          </a:p>
          <a:p>
            <a:pPr indent="-342900" lvl="0" marL="457200" rtl="0">
              <a:spcBef>
                <a:spcPts val="0"/>
              </a:spcBef>
              <a:buClr>
                <a:srgbClr val="000000"/>
              </a:buClr>
              <a:buSzPct val="100000"/>
              <a:buFont typeface="Arial"/>
              <a:buChar char="●"/>
            </a:pPr>
            <a:r>
              <a:rPr lang="en" sz="1800"/>
              <a:t>We also needed to help fix broken boards</a:t>
            </a:r>
          </a:p>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6" name="Shape 96"/>
          <p:cNvSpPr txBox="1"/>
          <p:nvPr>
            <p:ph idx="1" type="body"/>
          </p:nvPr>
        </p:nvSpPr>
        <p:spPr>
          <a:xfrm>
            <a:off x="685800" y="4343400"/>
            <a:ext cx="5486399" cy="4114800"/>
          </a:xfrm>
          <a:prstGeom prst="rect">
            <a:avLst/>
          </a:prstGeom>
        </p:spPr>
        <p:txBody>
          <a:bodyPr anchorCtr="0" anchor="t" bIns="91425" lIns="91425" rIns="91425" tIns="91425">
            <a:noAutofit/>
          </a:bodyPr>
          <a:lstStyle/>
          <a:p>
            <a:pPr rtl="0">
              <a:spcBef>
                <a:spcPts val="0"/>
              </a:spcBef>
              <a:buNone/>
            </a:pPr>
            <a:r>
              <a:t/>
            </a:r>
            <a:endParaRPr/>
          </a:p>
          <a:p>
            <a:pPr indent="-342900" lvl="0" marL="457200" rtl="0">
              <a:spcBef>
                <a:spcPts val="0"/>
              </a:spcBef>
              <a:buClr>
                <a:srgbClr val="000000"/>
              </a:buClr>
              <a:buSzPct val="100000"/>
              <a:buFont typeface="Arial"/>
              <a:buChar char="●"/>
            </a:pPr>
            <a:r>
              <a:rPr lang="en" sz="1800"/>
              <a:t>I like to solder because it is fun and I like the product the end</a:t>
            </a:r>
          </a:p>
          <a:p>
            <a:pPr indent="-342900" lvl="0" marL="457200" rtl="0">
              <a:spcBef>
                <a:spcPts val="0"/>
              </a:spcBef>
              <a:buClr>
                <a:srgbClr val="000000"/>
              </a:buClr>
              <a:buSzPct val="100000"/>
              <a:buFont typeface="Arial"/>
              <a:buChar char="●"/>
            </a:pPr>
            <a:r>
              <a:rPr lang="en" sz="1800"/>
              <a:t>I learned to solder at about 4.5 years old and </a:t>
            </a:r>
            <a:r>
              <a:rPr lang="en" sz="1800">
                <a:solidFill>
                  <a:schemeClr val="dk1"/>
                </a:solidFill>
              </a:rPr>
              <a:t> like to solder useful and fun kits </a:t>
            </a:r>
          </a:p>
          <a:p>
            <a:pPr indent="-342900" lvl="0" marL="457200" rtl="0">
              <a:spcBef>
                <a:spcPts val="0"/>
              </a:spcBef>
              <a:buClr>
                <a:srgbClr val="000000"/>
              </a:buClr>
              <a:buSzPct val="100000"/>
              <a:buFont typeface="Arial"/>
              <a:buChar char="●"/>
            </a:pPr>
            <a:r>
              <a:rPr lang="en" sz="1800"/>
              <a:t>I wanted to teach my friends so they could have fun with me</a:t>
            </a:r>
          </a:p>
          <a:p>
            <a:pPr indent="-342900" lvl="0" marL="457200" rtl="0">
              <a:spcBef>
                <a:spcPts val="0"/>
              </a:spcBef>
              <a:buClr>
                <a:srgbClr val="000000"/>
              </a:buClr>
              <a:buSzPct val="100000"/>
              <a:buFont typeface="Arial"/>
              <a:buChar char="●"/>
            </a:pPr>
            <a:r>
              <a:rPr lang="en" sz="1800">
                <a:solidFill>
                  <a:schemeClr val="dk1"/>
                </a:solidFill>
              </a:rPr>
              <a:t> also teacher, Mr. B, thought it would be a good STEM activity for all of the 4th graders to learn how to solder.</a:t>
            </a:r>
          </a:p>
          <a:p>
            <a:pPr indent="-342900" lvl="0" marL="457200" rtl="0">
              <a:spcBef>
                <a:spcPts val="0"/>
              </a:spcBef>
              <a:buClr>
                <a:schemeClr val="dk1"/>
              </a:buClr>
              <a:buSzPct val="100000"/>
              <a:buFont typeface="Arial"/>
              <a:buChar char="●"/>
            </a:pPr>
            <a:r>
              <a:rPr lang="en" sz="1800">
                <a:solidFill>
                  <a:schemeClr val="dk1"/>
                </a:solidFill>
              </a:rPr>
              <a:t>STEM stands for Science,Technology, Engineering, and Math.</a:t>
            </a:r>
          </a:p>
          <a:p>
            <a:pPr lvl="0" rtl="0">
              <a:spcBef>
                <a:spcPts val="0"/>
              </a:spcBef>
              <a:buNone/>
            </a:pPr>
            <a:r>
              <a:t/>
            </a:r>
            <a:endParaRPr>
              <a:solidFill>
                <a:schemeClr val="dk1"/>
              </a:solidFill>
            </a:endParaRPr>
          </a:p>
          <a:p>
            <a:pPr lvl="0" rtl="0">
              <a:spcBef>
                <a:spcPts val="0"/>
              </a:spcBef>
              <a:buNone/>
            </a:pPr>
            <a:r>
              <a:t/>
            </a:r>
            <a:endParaRPr/>
          </a:p>
          <a:p>
            <a:pPr indent="-431800" lvl="0" marL="457200" rtl="0">
              <a:spcBef>
                <a:spcPts val="0"/>
              </a:spcBef>
              <a:buClr>
                <a:schemeClr val="lt1"/>
              </a:buClr>
              <a:buFont typeface="Arial"/>
              <a:buChar char="●"/>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8" name="Shape 208"/>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342900" lvl="0" marL="457200" rtl="0">
              <a:spcBef>
                <a:spcPts val="0"/>
              </a:spcBef>
              <a:buClr>
                <a:srgbClr val="000000"/>
              </a:buClr>
              <a:buSzPct val="100000"/>
              <a:buFont typeface="Arial"/>
              <a:buChar char="●"/>
            </a:pPr>
            <a:r>
              <a:rPr lang="en" sz="1800">
                <a:solidFill>
                  <a:schemeClr val="dk1"/>
                </a:solidFill>
              </a:rPr>
              <a:t>Some of the students that were far behind the others academically easily put their kits together and even helped other students around them. They felt very proud that they could do something well, that the ‘smart kids’ had trouble with</a:t>
            </a:r>
          </a:p>
          <a:p>
            <a:pPr indent="-342900" lvl="0" marL="457200" rtl="0">
              <a:spcBef>
                <a:spcPts val="0"/>
              </a:spcBef>
              <a:buClr>
                <a:schemeClr val="dk1"/>
              </a:buClr>
              <a:buSzPct val="100000"/>
              <a:buFont typeface="Arial"/>
              <a:buChar char="●"/>
            </a:pPr>
            <a:r>
              <a:rPr lang="en" sz="1800">
                <a:solidFill>
                  <a:schemeClr val="dk1"/>
                </a:solidFill>
              </a:rPr>
              <a:t>It was really fun, and everybody had a good time</a:t>
            </a:r>
          </a:p>
          <a:p>
            <a:pPr indent="-342900" lvl="0" marL="457200">
              <a:spcBef>
                <a:spcPts val="0"/>
              </a:spcBef>
              <a:buClr>
                <a:schemeClr val="dk1"/>
              </a:buClr>
              <a:buSzPct val="100000"/>
              <a:buFont typeface="Arial"/>
              <a:buChar char="●"/>
            </a:pPr>
            <a:r>
              <a:rPr lang="en" sz="1800">
                <a:solidFill>
                  <a:schemeClr val="dk1"/>
                </a:solidFill>
              </a:rPr>
              <a:t>Next time we need to remember to bring band-aids and ointment for any burns that happen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15" name="Shape 215"/>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342900" lvl="0" marL="457200">
              <a:spcBef>
                <a:spcPts val="0"/>
              </a:spcBef>
              <a:buClr>
                <a:schemeClr val="dk1"/>
              </a:buClr>
              <a:buSzPct val="100000"/>
              <a:buFont typeface="Arial"/>
              <a:buChar char="●"/>
            </a:pPr>
            <a:r>
              <a:rPr lang="en" sz="1800">
                <a:solidFill>
                  <a:schemeClr val="dk1"/>
                </a:solidFill>
              </a:rPr>
              <a:t>If you want to use this kit for your own class, let me know. All of the plans are up in my GitHub account, and you can e-mail me if you have any questions.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2" name="Shape 102"/>
          <p:cNvSpPr txBox="1"/>
          <p:nvPr>
            <p:ph idx="1" type="body"/>
          </p:nvPr>
        </p:nvSpPr>
        <p:spPr>
          <a:xfrm>
            <a:off x="685800" y="4343400"/>
            <a:ext cx="5486399" cy="4114800"/>
          </a:xfrm>
          <a:prstGeom prst="rect">
            <a:avLst/>
          </a:prstGeom>
        </p:spPr>
        <p:txBody>
          <a:bodyPr anchorCtr="0" anchor="t" bIns="91425" lIns="91425" rIns="91425" tIns="91425">
            <a:noAutofit/>
          </a:bodyPr>
          <a:lstStyle/>
          <a:p>
            <a:pPr rtl="0">
              <a:spcBef>
                <a:spcPts val="0"/>
              </a:spcBef>
              <a:buNone/>
            </a:pPr>
            <a:r>
              <a:t/>
            </a:r>
            <a:endParaRPr/>
          </a:p>
          <a:p>
            <a:pPr indent="-342900" lvl="0" marL="457200" rtl="0">
              <a:spcBef>
                <a:spcPts val="0"/>
              </a:spcBef>
              <a:buClr>
                <a:srgbClr val="000000"/>
              </a:buClr>
              <a:buSzPct val="100000"/>
              <a:buFont typeface="Arial"/>
              <a:buChar char="●"/>
            </a:pPr>
            <a:r>
              <a:rPr lang="en" sz="1800"/>
              <a:t>I designed my first board to see if I could do it, not just make other people's ideas.</a:t>
            </a:r>
          </a:p>
          <a:p>
            <a:pPr indent="-342900" lvl="0" marL="457200" rtl="0">
              <a:spcBef>
                <a:spcPts val="0"/>
              </a:spcBef>
              <a:buClr>
                <a:srgbClr val="000000"/>
              </a:buClr>
              <a:buSzPct val="100000"/>
              <a:buFont typeface="Arial"/>
              <a:buChar char="●"/>
            </a:pPr>
            <a:r>
              <a:rPr lang="en" sz="1800"/>
              <a:t>I made 3 </a:t>
            </a:r>
          </a:p>
          <a:p>
            <a:pPr indent="-342900" lvl="0" marL="457200" rtl="0">
              <a:spcBef>
                <a:spcPts val="0"/>
              </a:spcBef>
              <a:buClr>
                <a:srgbClr val="000000"/>
              </a:buClr>
              <a:buSzPct val="100000"/>
              <a:buFont typeface="Arial"/>
              <a:buChar char="●"/>
            </a:pPr>
            <a:r>
              <a:rPr lang="en" sz="1800"/>
              <a:t>I showed it to my class</a:t>
            </a:r>
          </a:p>
          <a:p>
            <a:pPr indent="-342900" lvl="0" marL="457200" rtl="0">
              <a:spcBef>
                <a:spcPts val="0"/>
              </a:spcBef>
              <a:buClr>
                <a:srgbClr val="000000"/>
              </a:buClr>
              <a:buSzPct val="100000"/>
              <a:buFont typeface="Arial"/>
              <a:buChar char="●"/>
            </a:pPr>
            <a:r>
              <a:rPr lang="en" sz="1800"/>
              <a:t>they liked it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9" name="Shape 109"/>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342900" lvl="0" marL="457200" rtl="0">
              <a:spcBef>
                <a:spcPts val="0"/>
              </a:spcBef>
              <a:buClr>
                <a:srgbClr val="000000"/>
              </a:buClr>
              <a:buSzPct val="100000"/>
              <a:buFont typeface="Arial"/>
              <a:buChar char="●"/>
            </a:pPr>
            <a:r>
              <a:rPr lang="en" sz="1800"/>
              <a:t>This is blinking grapes, it has LEDs, resistors, a battery, and a Switch.</a:t>
            </a:r>
          </a:p>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5" name="Shape 115"/>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342900" lvl="0" marL="457200" rtl="0">
              <a:spcBef>
                <a:spcPts val="0"/>
              </a:spcBef>
              <a:buClr>
                <a:srgbClr val="000000"/>
              </a:buClr>
              <a:buSzPct val="100000"/>
              <a:buFont typeface="Arial"/>
              <a:buChar char="●"/>
            </a:pPr>
            <a:r>
              <a:rPr lang="en" sz="1800"/>
              <a:t>I go to glen lake elementary , a STEM </a:t>
            </a:r>
            <a:r>
              <a:rPr lang="en" sz="1800">
                <a:solidFill>
                  <a:schemeClr val="dk1"/>
                </a:solidFill>
              </a:rPr>
              <a:t>focus school</a:t>
            </a:r>
          </a:p>
          <a:p>
            <a:pPr indent="-342900" lvl="0" marL="457200">
              <a:spcBef>
                <a:spcPts val="0"/>
              </a:spcBef>
              <a:buClr>
                <a:schemeClr val="dk1"/>
              </a:buClr>
              <a:buSzPct val="100000"/>
              <a:buFont typeface="Arial"/>
              <a:buChar char="●"/>
            </a:pPr>
            <a:r>
              <a:rPr lang="en" sz="1800">
                <a:solidFill>
                  <a:schemeClr val="dk1"/>
                </a:solidFill>
              </a:rPr>
              <a:t>they have a STEM day every year to teach engineering</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1" name="Shape 121"/>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342900" lvl="0" marL="457200" rtl="0">
              <a:spcBef>
                <a:spcPts val="0"/>
              </a:spcBef>
              <a:buClr>
                <a:srgbClr val="000000"/>
              </a:buClr>
              <a:buSzPct val="100000"/>
              <a:buFont typeface="Arial"/>
              <a:buChar char="●"/>
            </a:pPr>
            <a:r>
              <a:rPr lang="en" sz="1800"/>
              <a:t>I wanted it to be simple but teach the basics</a:t>
            </a:r>
          </a:p>
          <a:p>
            <a:pPr indent="-342900" lvl="0" marL="457200" rtl="0">
              <a:spcBef>
                <a:spcPts val="0"/>
              </a:spcBef>
              <a:buClr>
                <a:srgbClr val="000000"/>
              </a:buClr>
              <a:buSzPct val="100000"/>
              <a:buFont typeface="Arial"/>
              <a:buChar char="●"/>
            </a:pPr>
            <a:r>
              <a:rPr lang="en" sz="1800"/>
              <a:t>in the shape of an h for hopkins school district</a:t>
            </a:r>
          </a:p>
          <a:p>
            <a:pPr indent="-342900" lvl="0" marL="457200" rtl="0">
              <a:spcBef>
                <a:spcPts val="0"/>
              </a:spcBef>
              <a:buClr>
                <a:srgbClr val="000000"/>
              </a:buClr>
              <a:buSzPct val="100000"/>
              <a:buFont typeface="Arial"/>
              <a:buChar char="●"/>
            </a:pPr>
            <a:r>
              <a:rPr lang="en" sz="1800"/>
              <a:t>Only some parts to keep it simple and not timely</a:t>
            </a:r>
          </a:p>
          <a:p>
            <a:pPr indent="-342900" lvl="0" marL="457200" rtl="0">
              <a:spcBef>
                <a:spcPts val="0"/>
              </a:spcBef>
              <a:buClr>
                <a:srgbClr val="000000"/>
              </a:buClr>
              <a:buSzPct val="100000"/>
              <a:buFont typeface="Arial"/>
              <a:buChar char="●"/>
            </a:pPr>
            <a:r>
              <a:rPr lang="en" sz="1800"/>
              <a:t>only through hole because it is easier to solderer, especially for beginners </a:t>
            </a:r>
          </a:p>
          <a:p>
            <a:pPr indent="-342900" lvl="0" marL="457200" rtl="0">
              <a:spcBef>
                <a:spcPts val="0"/>
              </a:spcBef>
              <a:buClr>
                <a:srgbClr val="000000"/>
              </a:buClr>
              <a:buSzPct val="100000"/>
              <a:buFont typeface="Arial"/>
              <a:buChar char="●"/>
            </a:pPr>
            <a:r>
              <a:rPr lang="en" sz="1800"/>
              <a:t>Cheap boards because the PTO gave us $1.50 for each kit</a:t>
            </a:r>
          </a:p>
          <a:p>
            <a:pPr indent="-342900" lvl="0" marL="457200">
              <a:spcBef>
                <a:spcPts val="0"/>
              </a:spcBef>
              <a:buClr>
                <a:srgbClr val="000000"/>
              </a:buClr>
              <a:buSzPct val="100000"/>
              <a:buFont typeface="Arial"/>
              <a:buChar char="●"/>
            </a:pPr>
            <a:r>
              <a:rPr lang="en" sz="1800"/>
              <a:t>I put Hopkins learn to solder, by deanna, and PAWS on the silkscreen layer</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7" name="Shape 127"/>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342900" lvl="0" marL="457200">
              <a:spcBef>
                <a:spcPts val="0"/>
              </a:spcBef>
              <a:buClr>
                <a:srgbClr val="000000"/>
              </a:buClr>
              <a:buSzPct val="100000"/>
              <a:buFont typeface="Arial"/>
              <a:buChar char="●"/>
            </a:pPr>
            <a:r>
              <a:rPr lang="en" sz="1800"/>
              <a:t>To make this schematic I Added the parts and connected the wires to make it work</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4" name="Shape 134"/>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342900" lvl="0" marL="457200" rtl="0">
              <a:spcBef>
                <a:spcPts val="0"/>
              </a:spcBef>
              <a:buClr>
                <a:srgbClr val="000000"/>
              </a:buClr>
              <a:buSzPct val="100000"/>
              <a:buFont typeface="Arial"/>
              <a:buChar char="●"/>
            </a:pPr>
            <a:r>
              <a:rPr lang="en" sz="1800"/>
              <a:t>I routed the board in eagle </a:t>
            </a:r>
          </a:p>
          <a:p>
            <a:pPr indent="-342900" lvl="0" marL="457200">
              <a:spcBef>
                <a:spcPts val="0"/>
              </a:spcBef>
              <a:buClr>
                <a:srgbClr val="000000"/>
              </a:buClr>
              <a:buSzPct val="100000"/>
              <a:buFont typeface="Arial"/>
              <a:buChar char="●"/>
            </a:pPr>
            <a:r>
              <a:rPr lang="en" sz="1800"/>
              <a:t>added silkscreen paws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0" name="Shape 140"/>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342900" lvl="0" marL="457200" rtl="0">
              <a:spcBef>
                <a:spcPts val="0"/>
              </a:spcBef>
              <a:buClr>
                <a:srgbClr val="000000"/>
              </a:buClr>
              <a:buSzPct val="100000"/>
              <a:buFont typeface="Arial"/>
              <a:buChar char="●"/>
            </a:pPr>
            <a:r>
              <a:rPr lang="en" sz="1800">
                <a:solidFill>
                  <a:schemeClr val="dk1"/>
                </a:solidFill>
              </a:rPr>
              <a:t> first board version worked perfectly, but didn’t have all of the features</a:t>
            </a:r>
            <a:r>
              <a:rPr i="1" lang="en" sz="1800"/>
              <a:t> </a:t>
            </a:r>
            <a:r>
              <a:rPr lang="en" sz="1800"/>
              <a:t>I </a:t>
            </a:r>
            <a:r>
              <a:rPr lang="en" sz="1800">
                <a:solidFill>
                  <a:schemeClr val="dk1"/>
                </a:solidFill>
              </a:rPr>
              <a:t>wanted</a:t>
            </a:r>
          </a:p>
          <a:p>
            <a:pPr indent="-342900" lvl="0" marL="457200" rtl="0">
              <a:spcBef>
                <a:spcPts val="0"/>
              </a:spcBef>
              <a:buClr>
                <a:schemeClr val="dk1"/>
              </a:buClr>
              <a:buSzPct val="100000"/>
              <a:buFont typeface="Arial"/>
              <a:buChar char="●"/>
            </a:pPr>
            <a:r>
              <a:rPr lang="en" sz="1800">
                <a:solidFill>
                  <a:schemeClr val="dk1"/>
                </a:solidFill>
              </a:rPr>
              <a:t>added more paws and made the outline match the paws</a:t>
            </a:r>
          </a:p>
          <a:p>
            <a:pPr indent="-342900" lvl="0" marL="457200" rtl="0">
              <a:spcBef>
                <a:spcPts val="0"/>
              </a:spcBef>
              <a:buClr>
                <a:schemeClr val="dk1"/>
              </a:buClr>
              <a:buSzPct val="100000"/>
              <a:buFont typeface="Arial"/>
              <a:buChar char="●"/>
            </a:pPr>
            <a:r>
              <a:rPr lang="en" sz="1800">
                <a:solidFill>
                  <a:schemeClr val="dk1"/>
                </a:solidFill>
              </a:rPr>
              <a:t>made the through holes easier for kids to solder by making them wider</a:t>
            </a:r>
          </a:p>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3" name="Shape 13"/>
        <p:cNvGrpSpPr/>
        <p:nvPr/>
      </p:nvGrpSpPr>
      <p:grpSpPr>
        <a:xfrm>
          <a:off x="0" y="0"/>
          <a:ext cx="0" cy="0"/>
          <a:chOff x="0" y="0"/>
          <a:chExt cx="0" cy="0"/>
        </a:xfrm>
      </p:grpSpPr>
      <p:sp>
        <p:nvSpPr>
          <p:cNvPr id="14" name="Shape 14"/>
          <p:cNvSpPr txBox="1"/>
          <p:nvPr>
            <p:ph type="ctrTitle"/>
          </p:nvPr>
        </p:nvSpPr>
        <p:spPr>
          <a:xfrm>
            <a:off x="1997075" y="1095856"/>
            <a:ext cx="6400799" cy="1102500"/>
          </a:xfrm>
          <a:prstGeom prst="rect">
            <a:avLst/>
          </a:prstGeom>
        </p:spPr>
        <p:txBody>
          <a:bodyPr anchorCtr="0" anchor="b" bIns="91425" lIns="91425" rIns="91425" tIns="91425"/>
          <a:lstStyle>
            <a:lvl1pPr rtl="0">
              <a:spcBef>
                <a:spcPts val="0"/>
              </a:spcBef>
              <a:buSzPct val="100000"/>
              <a:defRPr b="1" sz="4800"/>
            </a:lvl1pPr>
            <a:lvl2pPr rtl="0">
              <a:spcBef>
                <a:spcPts val="0"/>
              </a:spcBef>
              <a:buSzPct val="100000"/>
              <a:defRPr b="1" sz="4800"/>
            </a:lvl2pPr>
            <a:lvl3pPr rtl="0">
              <a:spcBef>
                <a:spcPts val="0"/>
              </a:spcBef>
              <a:buSzPct val="100000"/>
              <a:defRPr b="1" sz="4800"/>
            </a:lvl3pPr>
            <a:lvl4pPr rtl="0">
              <a:spcBef>
                <a:spcPts val="0"/>
              </a:spcBef>
              <a:buSzPct val="100000"/>
              <a:defRPr b="1" sz="4800"/>
            </a:lvl4pPr>
            <a:lvl5pPr rtl="0">
              <a:spcBef>
                <a:spcPts val="0"/>
              </a:spcBef>
              <a:buSzPct val="100000"/>
              <a:defRPr b="1" sz="4800"/>
            </a:lvl5pPr>
            <a:lvl6pPr rtl="0">
              <a:spcBef>
                <a:spcPts val="0"/>
              </a:spcBef>
              <a:buSzPct val="100000"/>
              <a:defRPr b="1" sz="4800"/>
            </a:lvl6pPr>
            <a:lvl7pPr rtl="0">
              <a:spcBef>
                <a:spcPts val="0"/>
              </a:spcBef>
              <a:buSzPct val="100000"/>
              <a:defRPr b="1" sz="4800"/>
            </a:lvl7pPr>
            <a:lvl8pPr rtl="0">
              <a:spcBef>
                <a:spcPts val="0"/>
              </a:spcBef>
              <a:buSzPct val="100000"/>
              <a:defRPr b="1" sz="4800"/>
            </a:lvl8pPr>
            <a:lvl9pPr rtl="0">
              <a:spcBef>
                <a:spcPts val="0"/>
              </a:spcBef>
              <a:buSzPct val="100000"/>
              <a:defRPr b="1" sz="4800"/>
            </a:lvl9pPr>
          </a:lstStyle>
          <a:p/>
        </p:txBody>
      </p:sp>
      <p:sp>
        <p:nvSpPr>
          <p:cNvPr id="15" name="Shape 15"/>
          <p:cNvSpPr txBox="1"/>
          <p:nvPr>
            <p:ph idx="1" type="subTitle"/>
          </p:nvPr>
        </p:nvSpPr>
        <p:spPr>
          <a:xfrm>
            <a:off x="1997075" y="2251802"/>
            <a:ext cx="6400799" cy="871800"/>
          </a:xfrm>
          <a:prstGeom prst="rect">
            <a:avLst/>
          </a:prstGeom>
        </p:spPr>
        <p:txBody>
          <a:bodyPr anchorCtr="0" anchor="t" bIns="91425" lIns="91425" rIns="91425" tIns="91425"/>
          <a:lstStyle>
            <a:lvl1pPr rtl="0">
              <a:spcBef>
                <a:spcPts val="0"/>
              </a:spcBef>
              <a:buClr>
                <a:srgbClr val="FFFFFF"/>
              </a:buClr>
              <a:buNone/>
              <a:defRPr>
                <a:solidFill>
                  <a:srgbClr val="FFFFFF"/>
                </a:solidFill>
              </a:defRPr>
            </a:lvl1pPr>
            <a:lvl2pPr rtl="0">
              <a:spcBef>
                <a:spcPts val="0"/>
              </a:spcBef>
              <a:buClr>
                <a:srgbClr val="FFFFFF"/>
              </a:buClr>
              <a:buSzPct val="100000"/>
              <a:buNone/>
              <a:defRPr sz="3200">
                <a:solidFill>
                  <a:srgbClr val="FFFFFF"/>
                </a:solidFill>
              </a:defRPr>
            </a:lvl2pPr>
            <a:lvl3pPr rtl="0">
              <a:spcBef>
                <a:spcPts val="0"/>
              </a:spcBef>
              <a:buClr>
                <a:srgbClr val="FFFFFF"/>
              </a:buClr>
              <a:buSzPct val="100000"/>
              <a:buNone/>
              <a:defRPr sz="3200">
                <a:solidFill>
                  <a:srgbClr val="FFFFFF"/>
                </a:solidFill>
              </a:defRPr>
            </a:lvl3pPr>
            <a:lvl4pPr rtl="0">
              <a:spcBef>
                <a:spcPts val="0"/>
              </a:spcBef>
              <a:buClr>
                <a:srgbClr val="FFFFFF"/>
              </a:buClr>
              <a:buSzPct val="100000"/>
              <a:buNone/>
              <a:defRPr sz="3200">
                <a:solidFill>
                  <a:srgbClr val="FFFFFF"/>
                </a:solidFill>
              </a:defRPr>
            </a:lvl4pPr>
            <a:lvl5pPr rtl="0">
              <a:spcBef>
                <a:spcPts val="0"/>
              </a:spcBef>
              <a:buClr>
                <a:srgbClr val="FFFFFF"/>
              </a:buClr>
              <a:buSzPct val="100000"/>
              <a:buNone/>
              <a:defRPr sz="3200">
                <a:solidFill>
                  <a:srgbClr val="FFFFFF"/>
                </a:solidFill>
              </a:defRPr>
            </a:lvl5pPr>
            <a:lvl6pPr rtl="0">
              <a:spcBef>
                <a:spcPts val="0"/>
              </a:spcBef>
              <a:buClr>
                <a:srgbClr val="FFFFFF"/>
              </a:buClr>
              <a:buSzPct val="100000"/>
              <a:buNone/>
              <a:defRPr sz="3200">
                <a:solidFill>
                  <a:srgbClr val="FFFFFF"/>
                </a:solidFill>
              </a:defRPr>
            </a:lvl6pPr>
            <a:lvl7pPr rtl="0">
              <a:spcBef>
                <a:spcPts val="0"/>
              </a:spcBef>
              <a:buClr>
                <a:srgbClr val="FFFFFF"/>
              </a:buClr>
              <a:buSzPct val="100000"/>
              <a:buNone/>
              <a:defRPr sz="3200">
                <a:solidFill>
                  <a:srgbClr val="FFFFFF"/>
                </a:solidFill>
              </a:defRPr>
            </a:lvl7pPr>
            <a:lvl8pPr rtl="0">
              <a:spcBef>
                <a:spcPts val="0"/>
              </a:spcBef>
              <a:buClr>
                <a:srgbClr val="FFFFFF"/>
              </a:buClr>
              <a:buSzPct val="100000"/>
              <a:buNone/>
              <a:defRPr sz="3200">
                <a:solidFill>
                  <a:srgbClr val="FFFFFF"/>
                </a:solidFill>
              </a:defRPr>
            </a:lvl8pPr>
            <a:lvl9pPr rtl="0">
              <a:spcBef>
                <a:spcPts val="0"/>
              </a:spcBef>
              <a:buClr>
                <a:srgbClr val="FFFFFF"/>
              </a:buClr>
              <a:buSzPct val="100000"/>
              <a:buNone/>
              <a:defRPr sz="3200">
                <a:solidFill>
                  <a:srgbClr val="FFFFFF"/>
                </a:solidFill>
              </a:defRPr>
            </a:lvl9pPr>
          </a:lstStyle>
          <a:p/>
        </p:txBody>
      </p:sp>
      <p:sp>
        <p:nvSpPr>
          <p:cNvPr id="16" name="Shape 16"/>
          <p:cNvSpPr/>
          <p:nvPr/>
        </p:nvSpPr>
        <p:spPr>
          <a:xfrm>
            <a:off x="0" y="0"/>
            <a:ext cx="3135299" cy="5143499"/>
          </a:xfrm>
          <a:prstGeom prst="rect">
            <a:avLst/>
          </a:prstGeom>
          <a:noFill/>
          <a:ln>
            <a:noFill/>
          </a:ln>
        </p:spPr>
        <p:txBody>
          <a:bodyPr anchorCtr="0" anchor="t" bIns="45700" lIns="91425" rIns="91425" tIns="45700">
            <a:noAutofit/>
          </a:bodyPr>
          <a:lstStyle/>
          <a:p>
            <a:pPr>
              <a:spcBef>
                <a:spcPts val="0"/>
              </a:spcBef>
              <a:buNone/>
            </a:pPr>
            <a:r>
              <a:t/>
            </a:r>
            <a:endParaRPr/>
          </a:p>
        </p:txBody>
      </p:sp>
      <p:sp>
        <p:nvSpPr>
          <p:cNvPr id="17" name="Shape 17"/>
          <p:cNvSpPr/>
          <p:nvPr/>
        </p:nvSpPr>
        <p:spPr>
          <a:xfrm>
            <a:off x="3175" y="0"/>
            <a:ext cx="635000" cy="609600"/>
          </a:xfrm>
          <a:custGeom>
            <a:pathLst>
              <a:path extrusionOk="0" h="512" w="400">
                <a:moveTo>
                  <a:pt x="400" y="512"/>
                </a:moveTo>
                <a:lnTo>
                  <a:pt x="2" y="0"/>
                </a:lnTo>
                <a:lnTo>
                  <a:pt x="0" y="0"/>
                </a:lnTo>
                <a:lnTo>
                  <a:pt x="0" y="512"/>
                </a:lnTo>
                <a:lnTo>
                  <a:pt x="400" y="512"/>
                </a:lnTo>
                <a:close/>
              </a:path>
            </a:pathLst>
          </a:custGeom>
          <a:gradFill>
            <a:gsLst>
              <a:gs pos="0">
                <a:srgbClr val="FFD700"/>
              </a:gs>
              <a:gs pos="54000">
                <a:srgbClr val="FFD700"/>
              </a:gs>
              <a:gs pos="98000">
                <a:srgbClr val="FFF7A9"/>
              </a:gs>
              <a:gs pos="100000">
                <a:srgbClr val="FFF100"/>
              </a:gs>
            </a:gsLst>
            <a:lin ang="13500031" scaled="0"/>
          </a:gradFill>
          <a:ln>
            <a:noFill/>
          </a:ln>
        </p:spPr>
        <p:txBody>
          <a:bodyPr anchorCtr="0" anchor="t" bIns="45700" lIns="91425" rIns="91425" tIns="45700">
            <a:noAutofit/>
          </a:bodyPr>
          <a:lstStyle/>
          <a:p>
            <a:pPr>
              <a:spcBef>
                <a:spcPts val="0"/>
              </a:spcBef>
              <a:buNone/>
            </a:pPr>
            <a:r>
              <a:t/>
            </a:r>
            <a:endParaRPr/>
          </a:p>
        </p:txBody>
      </p:sp>
      <p:sp>
        <p:nvSpPr>
          <p:cNvPr id="18" name="Shape 18"/>
          <p:cNvSpPr/>
          <p:nvPr/>
        </p:nvSpPr>
        <p:spPr>
          <a:xfrm>
            <a:off x="3175" y="1916906"/>
            <a:ext cx="635000" cy="611981"/>
          </a:xfrm>
          <a:custGeom>
            <a:pathLst>
              <a:path extrusionOk="0" h="514" w="400">
                <a:moveTo>
                  <a:pt x="400" y="0"/>
                </a:moveTo>
                <a:lnTo>
                  <a:pt x="0" y="0"/>
                </a:lnTo>
                <a:lnTo>
                  <a:pt x="0" y="514"/>
                </a:lnTo>
                <a:lnTo>
                  <a:pt x="2" y="514"/>
                </a:lnTo>
                <a:lnTo>
                  <a:pt x="400" y="0"/>
                </a:lnTo>
                <a:close/>
              </a:path>
            </a:pathLst>
          </a:custGeom>
          <a:gradFill>
            <a:gsLst>
              <a:gs pos="0">
                <a:srgbClr val="0090DA"/>
              </a:gs>
              <a:gs pos="54000">
                <a:srgbClr val="0090DA"/>
              </a:gs>
              <a:gs pos="98000">
                <a:srgbClr val="2BC4F3"/>
              </a:gs>
              <a:gs pos="100000">
                <a:srgbClr val="00AEEE"/>
              </a:gs>
            </a:gsLst>
            <a:lin ang="8100018" scaled="0"/>
          </a:gradFill>
          <a:ln>
            <a:noFill/>
          </a:ln>
        </p:spPr>
        <p:txBody>
          <a:bodyPr anchorCtr="0" anchor="t" bIns="45700" lIns="91425" rIns="91425" tIns="45700">
            <a:noAutofit/>
          </a:bodyPr>
          <a:lstStyle/>
          <a:p>
            <a:pPr>
              <a:spcBef>
                <a:spcPts val="0"/>
              </a:spcBef>
              <a:buNone/>
            </a:pPr>
            <a:r>
              <a:t/>
            </a:r>
            <a:endParaRPr/>
          </a:p>
        </p:txBody>
      </p:sp>
      <p:sp>
        <p:nvSpPr>
          <p:cNvPr id="19" name="Shape 19"/>
          <p:cNvSpPr/>
          <p:nvPr/>
        </p:nvSpPr>
        <p:spPr>
          <a:xfrm>
            <a:off x="3175" y="1307306"/>
            <a:ext cx="635000" cy="609600"/>
          </a:xfrm>
          <a:custGeom>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1" scaled="0"/>
          </a:gradFill>
          <a:ln>
            <a:noFill/>
          </a:ln>
        </p:spPr>
        <p:txBody>
          <a:bodyPr anchorCtr="0" anchor="t" bIns="45700" lIns="91425" rIns="91425" tIns="45700">
            <a:noAutofit/>
          </a:bodyPr>
          <a:lstStyle/>
          <a:p>
            <a:pPr>
              <a:spcBef>
                <a:spcPts val="0"/>
              </a:spcBef>
              <a:buNone/>
            </a:pPr>
            <a:r>
              <a:t/>
            </a:r>
            <a:endParaRPr/>
          </a:p>
        </p:txBody>
      </p:sp>
      <p:sp>
        <p:nvSpPr>
          <p:cNvPr id="20" name="Shape 20"/>
          <p:cNvSpPr/>
          <p:nvPr/>
        </p:nvSpPr>
        <p:spPr>
          <a:xfrm>
            <a:off x="152400" y="1307306"/>
            <a:ext cx="1317625" cy="609600"/>
          </a:xfrm>
          <a:custGeom>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1" scaled="0"/>
          </a:gradFill>
          <a:ln>
            <a:noFill/>
          </a:ln>
        </p:spPr>
        <p:txBody>
          <a:bodyPr anchorCtr="0" anchor="t" bIns="45700" lIns="91425" rIns="91425" tIns="45700">
            <a:noAutofit/>
          </a:bodyPr>
          <a:lstStyle/>
          <a:p>
            <a:pPr>
              <a:spcBef>
                <a:spcPts val="0"/>
              </a:spcBef>
              <a:buNone/>
            </a:pPr>
            <a:r>
              <a:t/>
            </a:r>
            <a:endParaRPr/>
          </a:p>
        </p:txBody>
      </p:sp>
      <p:sp>
        <p:nvSpPr>
          <p:cNvPr id="21" name="Shape 21"/>
          <p:cNvSpPr/>
          <p:nvPr/>
        </p:nvSpPr>
        <p:spPr>
          <a:xfrm>
            <a:off x="152400" y="3226593"/>
            <a:ext cx="1317625" cy="609600"/>
          </a:xfrm>
          <a:custGeom>
            <a:pathLst>
              <a:path extrusionOk="0" h="512" w="830">
                <a:moveTo>
                  <a:pt x="830" y="0"/>
                </a:moveTo>
                <a:lnTo>
                  <a:pt x="398" y="0"/>
                </a:lnTo>
                <a:lnTo>
                  <a:pt x="0" y="512"/>
                </a:lnTo>
                <a:lnTo>
                  <a:pt x="432" y="512"/>
                </a:lnTo>
                <a:lnTo>
                  <a:pt x="830" y="0"/>
                </a:lnTo>
                <a:close/>
              </a:path>
            </a:pathLst>
          </a:custGeom>
          <a:gradFill>
            <a:gsLst>
              <a:gs pos="0">
                <a:srgbClr val="0090DA"/>
              </a:gs>
              <a:gs pos="54000">
                <a:srgbClr val="0090DA"/>
              </a:gs>
              <a:gs pos="98000">
                <a:srgbClr val="2BC4F3"/>
              </a:gs>
              <a:gs pos="100000">
                <a:srgbClr val="00AEEE"/>
              </a:gs>
            </a:gsLst>
            <a:lin ang="8100018" scaled="0"/>
          </a:gradFill>
          <a:ln>
            <a:noFill/>
          </a:ln>
        </p:spPr>
        <p:txBody>
          <a:bodyPr anchorCtr="0" anchor="t" bIns="45700" lIns="91425" rIns="91425" tIns="45700">
            <a:noAutofit/>
          </a:bodyPr>
          <a:lstStyle/>
          <a:p>
            <a:pPr>
              <a:spcBef>
                <a:spcPts val="0"/>
              </a:spcBef>
              <a:buNone/>
            </a:pPr>
            <a:r>
              <a:t/>
            </a:r>
            <a:endParaRPr/>
          </a:p>
        </p:txBody>
      </p:sp>
      <p:sp>
        <p:nvSpPr>
          <p:cNvPr id="22" name="Shape 22"/>
          <p:cNvSpPr/>
          <p:nvPr/>
        </p:nvSpPr>
        <p:spPr>
          <a:xfrm>
            <a:off x="152400" y="2614612"/>
            <a:ext cx="1317625" cy="611981"/>
          </a:xfrm>
          <a:custGeom>
            <a:pathLst>
              <a:path extrusionOk="0" h="514" w="830">
                <a:moveTo>
                  <a:pt x="432" y="0"/>
                </a:moveTo>
                <a:lnTo>
                  <a:pt x="0" y="0"/>
                </a:lnTo>
                <a:lnTo>
                  <a:pt x="398" y="514"/>
                </a:lnTo>
                <a:lnTo>
                  <a:pt x="830" y="514"/>
                </a:lnTo>
                <a:lnTo>
                  <a:pt x="432" y="0"/>
                </a:lnTo>
                <a:close/>
              </a:path>
            </a:pathLst>
          </a:custGeom>
          <a:gradFill>
            <a:gsLst>
              <a:gs pos="0">
                <a:srgbClr val="AAAAAA"/>
              </a:gs>
              <a:gs pos="54000">
                <a:srgbClr val="AAAAAA"/>
              </a:gs>
              <a:gs pos="98000">
                <a:srgbClr val="D2D2D2"/>
              </a:gs>
              <a:gs pos="100000">
                <a:srgbClr val="B9B9B9"/>
              </a:gs>
            </a:gsLst>
            <a:lin ang="13500031" scaled="0"/>
          </a:gradFill>
          <a:ln>
            <a:noFill/>
          </a:ln>
        </p:spPr>
        <p:txBody>
          <a:bodyPr anchorCtr="0" anchor="t" bIns="45700" lIns="91425" rIns="91425" tIns="45700">
            <a:noAutofit/>
          </a:bodyPr>
          <a:lstStyle/>
          <a:p>
            <a:pPr>
              <a:spcBef>
                <a:spcPts val="0"/>
              </a:spcBef>
              <a:buNone/>
            </a:pPr>
            <a:r>
              <a:t/>
            </a:r>
            <a:endParaRPr/>
          </a:p>
        </p:txBody>
      </p:sp>
      <p:sp>
        <p:nvSpPr>
          <p:cNvPr id="23" name="Shape 23"/>
          <p:cNvSpPr/>
          <p:nvPr/>
        </p:nvSpPr>
        <p:spPr>
          <a:xfrm>
            <a:off x="984250" y="2614612"/>
            <a:ext cx="1322387" cy="611981"/>
          </a:xfrm>
          <a:custGeom>
            <a:pathLst>
              <a:path extrusionOk="0" h="514" w="833">
                <a:moveTo>
                  <a:pt x="399" y="514"/>
                </a:moveTo>
                <a:lnTo>
                  <a:pt x="833" y="514"/>
                </a:lnTo>
                <a:lnTo>
                  <a:pt x="435" y="0"/>
                </a:lnTo>
                <a:lnTo>
                  <a:pt x="0" y="0"/>
                </a:lnTo>
                <a:lnTo>
                  <a:pt x="399" y="514"/>
                </a:lnTo>
                <a:close/>
              </a:path>
            </a:pathLst>
          </a:custGeom>
          <a:gradFill>
            <a:gsLst>
              <a:gs pos="0">
                <a:srgbClr val="FFD700"/>
              </a:gs>
              <a:gs pos="54000">
                <a:srgbClr val="FFD700"/>
              </a:gs>
              <a:gs pos="98000">
                <a:srgbClr val="FFF7A9"/>
              </a:gs>
              <a:gs pos="100000">
                <a:srgbClr val="FFF100"/>
              </a:gs>
            </a:gsLst>
            <a:lin ang="13500031" scaled="0"/>
          </a:gradFill>
          <a:ln>
            <a:noFill/>
          </a:ln>
        </p:spPr>
        <p:txBody>
          <a:bodyPr anchorCtr="0" anchor="t" bIns="45700" lIns="91425" rIns="91425" tIns="45700">
            <a:noAutofit/>
          </a:bodyPr>
          <a:lstStyle/>
          <a:p>
            <a:pPr>
              <a:spcBef>
                <a:spcPts val="0"/>
              </a:spcBef>
              <a:buNone/>
            </a:pPr>
            <a:r>
              <a:t/>
            </a:r>
            <a:endParaRPr/>
          </a:p>
        </p:txBody>
      </p:sp>
      <p:sp>
        <p:nvSpPr>
          <p:cNvPr id="24" name="Shape 24"/>
          <p:cNvSpPr/>
          <p:nvPr/>
        </p:nvSpPr>
        <p:spPr>
          <a:xfrm>
            <a:off x="3175" y="2614612"/>
            <a:ext cx="635000" cy="611981"/>
          </a:xfrm>
          <a:custGeom>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1" scaled="0"/>
          </a:gradFill>
          <a:ln>
            <a:noFill/>
          </a:ln>
        </p:spPr>
        <p:txBody>
          <a:bodyPr anchorCtr="0" anchor="t" bIns="45700" lIns="91425" rIns="91425" tIns="45700">
            <a:noAutofit/>
          </a:bodyPr>
          <a:lstStyle/>
          <a:p>
            <a:pPr>
              <a:spcBef>
                <a:spcPts val="0"/>
              </a:spcBef>
              <a:buNone/>
            </a:pPr>
            <a:r>
              <a:t/>
            </a:r>
            <a:endParaRPr/>
          </a:p>
        </p:txBody>
      </p:sp>
      <p:sp>
        <p:nvSpPr>
          <p:cNvPr id="25" name="Shape 25"/>
          <p:cNvSpPr/>
          <p:nvPr/>
        </p:nvSpPr>
        <p:spPr>
          <a:xfrm>
            <a:off x="984250" y="4533900"/>
            <a:ext cx="1322387" cy="609600"/>
          </a:xfrm>
          <a:custGeom>
            <a:pathLst>
              <a:path extrusionOk="0" h="512" w="833">
                <a:moveTo>
                  <a:pt x="399" y="0"/>
                </a:moveTo>
                <a:lnTo>
                  <a:pt x="0" y="512"/>
                </a:lnTo>
                <a:lnTo>
                  <a:pt x="435" y="512"/>
                </a:lnTo>
                <a:lnTo>
                  <a:pt x="833" y="0"/>
                </a:lnTo>
                <a:lnTo>
                  <a:pt x="399" y="0"/>
                </a:lnTo>
                <a:close/>
              </a:path>
            </a:pathLst>
          </a:custGeom>
          <a:gradFill>
            <a:gsLst>
              <a:gs pos="0">
                <a:srgbClr val="0090DA"/>
              </a:gs>
              <a:gs pos="54000">
                <a:srgbClr val="0090DA"/>
              </a:gs>
              <a:gs pos="98000">
                <a:srgbClr val="2BC4F3"/>
              </a:gs>
              <a:gs pos="100000">
                <a:srgbClr val="00AEEE"/>
              </a:gs>
            </a:gsLst>
            <a:lin ang="8100018" scaled="0"/>
          </a:gradFill>
          <a:ln>
            <a:noFill/>
          </a:ln>
        </p:spPr>
        <p:txBody>
          <a:bodyPr anchorCtr="0" anchor="t" bIns="45700" lIns="91425" rIns="91425" tIns="45700">
            <a:noAutofit/>
          </a:bodyPr>
          <a:lstStyle/>
          <a:p>
            <a:pPr>
              <a:spcBef>
                <a:spcPts val="0"/>
              </a:spcBef>
              <a:buNone/>
            </a:pPr>
            <a:r>
              <a:t/>
            </a:r>
            <a:endParaRPr/>
          </a:p>
        </p:txBody>
      </p:sp>
      <p:sp>
        <p:nvSpPr>
          <p:cNvPr id="26" name="Shape 26"/>
          <p:cNvSpPr/>
          <p:nvPr/>
        </p:nvSpPr>
        <p:spPr>
          <a:xfrm>
            <a:off x="984250" y="3924300"/>
            <a:ext cx="1322387" cy="609600"/>
          </a:xfrm>
          <a:custGeom>
            <a:pathLst>
              <a:path extrusionOk="0" h="512" w="833">
                <a:moveTo>
                  <a:pt x="435" y="0"/>
                </a:moveTo>
                <a:lnTo>
                  <a:pt x="0" y="0"/>
                </a:lnTo>
                <a:lnTo>
                  <a:pt x="399" y="512"/>
                </a:lnTo>
                <a:lnTo>
                  <a:pt x="833" y="512"/>
                </a:lnTo>
                <a:lnTo>
                  <a:pt x="435" y="0"/>
                </a:lnTo>
                <a:close/>
              </a:path>
            </a:pathLst>
          </a:custGeom>
          <a:gradFill>
            <a:gsLst>
              <a:gs pos="0">
                <a:srgbClr val="AAAAAA"/>
              </a:gs>
              <a:gs pos="54000">
                <a:srgbClr val="AAAAAA"/>
              </a:gs>
              <a:gs pos="98000">
                <a:srgbClr val="D2D2D2"/>
              </a:gs>
              <a:gs pos="100000">
                <a:srgbClr val="B9B9B9"/>
              </a:gs>
            </a:gsLst>
            <a:lin ang="13500031" scaled="0"/>
          </a:gradFill>
          <a:ln>
            <a:noFill/>
          </a:ln>
        </p:spPr>
        <p:txBody>
          <a:bodyPr anchorCtr="0" anchor="t" bIns="45700" lIns="91425" rIns="91425" tIns="45700">
            <a:noAutofit/>
          </a:bodyPr>
          <a:lstStyle/>
          <a:p>
            <a:pPr>
              <a:spcBef>
                <a:spcPts val="0"/>
              </a:spcBef>
              <a:buNone/>
            </a:pPr>
            <a:r>
              <a:t/>
            </a:r>
            <a:endParaRPr/>
          </a:p>
        </p:txBody>
      </p:sp>
      <p:sp>
        <p:nvSpPr>
          <p:cNvPr id="27" name="Shape 27"/>
          <p:cNvSpPr/>
          <p:nvPr/>
        </p:nvSpPr>
        <p:spPr>
          <a:xfrm>
            <a:off x="1820863" y="3924300"/>
            <a:ext cx="1317625" cy="609600"/>
          </a:xfrm>
          <a:custGeom>
            <a:pathLst>
              <a:path extrusionOk="0" h="512" w="830">
                <a:moveTo>
                  <a:pt x="434" y="0"/>
                </a:moveTo>
                <a:lnTo>
                  <a:pt x="0" y="0"/>
                </a:lnTo>
                <a:lnTo>
                  <a:pt x="398" y="512"/>
                </a:lnTo>
                <a:lnTo>
                  <a:pt x="830" y="512"/>
                </a:lnTo>
                <a:lnTo>
                  <a:pt x="434" y="0"/>
                </a:lnTo>
                <a:close/>
              </a:path>
            </a:pathLst>
          </a:custGeom>
          <a:gradFill>
            <a:gsLst>
              <a:gs pos="0">
                <a:srgbClr val="FFD700"/>
              </a:gs>
              <a:gs pos="54000">
                <a:srgbClr val="FFD700"/>
              </a:gs>
              <a:gs pos="98000">
                <a:srgbClr val="FFF7A9"/>
              </a:gs>
              <a:gs pos="100000">
                <a:srgbClr val="FFF100"/>
              </a:gs>
            </a:gsLst>
            <a:lin ang="13500031" scaled="0"/>
          </a:gradFill>
          <a:ln>
            <a:noFill/>
          </a:ln>
        </p:spPr>
        <p:txBody>
          <a:bodyPr anchorCtr="0" anchor="t" bIns="45700" lIns="91425" rIns="91425" tIns="45700">
            <a:noAutofit/>
          </a:bodyPr>
          <a:lstStyle/>
          <a:p>
            <a:pPr>
              <a:spcBef>
                <a:spcPts val="0"/>
              </a:spcBef>
              <a:buNone/>
            </a:pPr>
            <a:r>
              <a:t/>
            </a:r>
            <a:endParaRPr/>
          </a:p>
        </p:txBody>
      </p:sp>
      <p:sp>
        <p:nvSpPr>
          <p:cNvPr id="28" name="Shape 28"/>
          <p:cNvSpPr/>
          <p:nvPr/>
        </p:nvSpPr>
        <p:spPr>
          <a:xfrm>
            <a:off x="3175" y="609600"/>
            <a:ext cx="635000" cy="609600"/>
          </a:xfrm>
          <a:custGeom>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8" scaled="0"/>
          </a:gradFill>
          <a:ln>
            <a:noFill/>
          </a:ln>
        </p:spPr>
        <p:txBody>
          <a:bodyPr anchorCtr="0" anchor="t" bIns="45700" lIns="91425" rIns="91425" tIns="45700">
            <a:noAutofit/>
          </a:bodyPr>
          <a:lstStyle/>
          <a:p>
            <a:pPr>
              <a:spcBef>
                <a:spcPts val="0"/>
              </a:spcBef>
              <a:buNone/>
            </a:pPr>
            <a:r>
              <a:t/>
            </a:r>
            <a:endParaRPr/>
          </a:p>
        </p:txBody>
      </p:sp>
      <p:sp>
        <p:nvSpPr>
          <p:cNvPr id="29" name="Shape 29"/>
          <p:cNvSpPr/>
          <p:nvPr/>
        </p:nvSpPr>
        <p:spPr>
          <a:xfrm>
            <a:off x="152400" y="1916906"/>
            <a:ext cx="1317625" cy="611981"/>
          </a:xfrm>
          <a:custGeom>
            <a:pathLst>
              <a:path extrusionOk="0" h="514" w="830">
                <a:moveTo>
                  <a:pt x="0" y="514"/>
                </a:moveTo>
                <a:lnTo>
                  <a:pt x="432" y="514"/>
                </a:lnTo>
                <a:lnTo>
                  <a:pt x="830" y="0"/>
                </a:lnTo>
                <a:lnTo>
                  <a:pt x="398" y="0"/>
                </a:lnTo>
                <a:lnTo>
                  <a:pt x="0" y="514"/>
                </a:lnTo>
                <a:close/>
              </a:path>
            </a:pathLst>
          </a:custGeom>
          <a:gradFill>
            <a:gsLst>
              <a:gs pos="0">
                <a:srgbClr val="CD118C"/>
              </a:gs>
              <a:gs pos="54000">
                <a:srgbClr val="CD118C"/>
              </a:gs>
              <a:gs pos="98000">
                <a:srgbClr val="F074AC"/>
              </a:gs>
              <a:gs pos="100000">
                <a:srgbClr val="EB008B"/>
              </a:gs>
            </a:gsLst>
            <a:lin ang="8100018" scaled="0"/>
          </a:gradFill>
          <a:ln>
            <a:noFill/>
          </a:ln>
        </p:spPr>
        <p:txBody>
          <a:bodyPr anchorCtr="0" anchor="t" bIns="45700" lIns="91425" rIns="91425" tIns="45700">
            <a:noAutofit/>
          </a:bodyPr>
          <a:lstStyle/>
          <a:p>
            <a:pPr>
              <a:spcBef>
                <a:spcPts val="0"/>
              </a:spcBef>
              <a:buNone/>
            </a:pPr>
            <a:r>
              <a:t/>
            </a:r>
            <a:endParaRPr/>
          </a:p>
        </p:txBody>
      </p:sp>
      <p:sp>
        <p:nvSpPr>
          <p:cNvPr id="30" name="Shape 30"/>
          <p:cNvSpPr/>
          <p:nvPr/>
        </p:nvSpPr>
        <p:spPr>
          <a:xfrm>
            <a:off x="984250" y="3226593"/>
            <a:ext cx="1322387" cy="609600"/>
          </a:xfrm>
          <a:custGeom>
            <a:pathLst>
              <a:path extrusionOk="0" h="512" w="833">
                <a:moveTo>
                  <a:pt x="0" y="512"/>
                </a:moveTo>
                <a:lnTo>
                  <a:pt x="435" y="512"/>
                </a:lnTo>
                <a:lnTo>
                  <a:pt x="833" y="0"/>
                </a:lnTo>
                <a:lnTo>
                  <a:pt x="399" y="0"/>
                </a:lnTo>
                <a:lnTo>
                  <a:pt x="0" y="512"/>
                </a:lnTo>
                <a:close/>
              </a:path>
            </a:pathLst>
          </a:custGeom>
          <a:gradFill>
            <a:gsLst>
              <a:gs pos="0">
                <a:srgbClr val="CD118C"/>
              </a:gs>
              <a:gs pos="54000">
                <a:srgbClr val="CD118C"/>
              </a:gs>
              <a:gs pos="98000">
                <a:srgbClr val="F074AC"/>
              </a:gs>
              <a:gs pos="100000">
                <a:srgbClr val="EB008B"/>
              </a:gs>
            </a:gsLst>
            <a:lin ang="8100018" scaled="0"/>
          </a:gradFill>
          <a:ln>
            <a:noFill/>
          </a:ln>
        </p:spPr>
        <p:txBody>
          <a:bodyPr anchorCtr="0" anchor="t" bIns="45700" lIns="91425" rIns="91425" tIns="45700">
            <a:noAutofit/>
          </a:bodyPr>
          <a:lstStyle/>
          <a:p>
            <a:pPr>
              <a:spcBef>
                <a:spcPts val="0"/>
              </a:spcBef>
              <a:buNone/>
            </a:pPr>
            <a:r>
              <a:t/>
            </a:r>
            <a:endParaRPr/>
          </a:p>
        </p:txBody>
      </p:sp>
      <p:sp>
        <p:nvSpPr>
          <p:cNvPr id="31" name="Shape 31"/>
          <p:cNvSpPr/>
          <p:nvPr/>
        </p:nvSpPr>
        <p:spPr>
          <a:xfrm>
            <a:off x="3175" y="3226593"/>
            <a:ext cx="635000" cy="609600"/>
          </a:xfrm>
          <a:custGeom>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8" scaled="0"/>
          </a:gradFill>
          <a:ln>
            <a:noFill/>
          </a:ln>
        </p:spPr>
        <p:txBody>
          <a:bodyPr anchorCtr="0" anchor="t" bIns="45700" lIns="91425" rIns="91425" tIns="45700">
            <a:noAutofit/>
          </a:bodyPr>
          <a:lstStyle/>
          <a:p>
            <a:pPr>
              <a:spcBef>
                <a:spcPts val="0"/>
              </a:spcBef>
              <a:buNone/>
            </a:pPr>
            <a:r>
              <a:t/>
            </a:r>
            <a:endParaRPr/>
          </a:p>
        </p:txBody>
      </p:sp>
      <p:sp>
        <p:nvSpPr>
          <p:cNvPr id="32" name="Shape 32"/>
          <p:cNvSpPr/>
          <p:nvPr/>
        </p:nvSpPr>
        <p:spPr>
          <a:xfrm>
            <a:off x="1820863" y="4533900"/>
            <a:ext cx="1317625" cy="609600"/>
          </a:xfrm>
          <a:custGeom>
            <a:pathLst>
              <a:path extrusionOk="0" h="512" w="830">
                <a:moveTo>
                  <a:pt x="398" y="0"/>
                </a:moveTo>
                <a:lnTo>
                  <a:pt x="0" y="512"/>
                </a:lnTo>
                <a:lnTo>
                  <a:pt x="434" y="512"/>
                </a:lnTo>
                <a:lnTo>
                  <a:pt x="830" y="0"/>
                </a:lnTo>
                <a:lnTo>
                  <a:pt x="398" y="0"/>
                </a:lnTo>
                <a:close/>
              </a:path>
            </a:pathLst>
          </a:custGeom>
          <a:gradFill>
            <a:gsLst>
              <a:gs pos="0">
                <a:srgbClr val="CD118C"/>
              </a:gs>
              <a:gs pos="54000">
                <a:srgbClr val="CD118C"/>
              </a:gs>
              <a:gs pos="98000">
                <a:srgbClr val="F074AC"/>
              </a:gs>
              <a:gs pos="100000">
                <a:srgbClr val="EB008B"/>
              </a:gs>
            </a:gsLst>
            <a:lin ang="8100018" scaled="0"/>
          </a:gradFill>
          <a:ln>
            <a:noFill/>
          </a:ln>
        </p:spPr>
        <p:txBody>
          <a:bodyPr anchorCtr="0" anchor="t" bIns="45700" lIns="91425" rIns="91425" tIns="45700">
            <a:noAutofit/>
          </a:bodyPr>
          <a:lstStyle/>
          <a:p>
            <a:pPr>
              <a:spcBef>
                <a:spcPts val="0"/>
              </a:spcBef>
              <a:buNone/>
            </a:pPr>
            <a:r>
              <a:t/>
            </a:r>
            <a:endParaRPr/>
          </a:p>
        </p:txBody>
      </p:sp>
      <p:sp>
        <p:nvSpPr>
          <p:cNvPr id="33" name="Shape 33"/>
          <p:cNvSpPr/>
          <p:nvPr/>
        </p:nvSpPr>
        <p:spPr>
          <a:xfrm>
            <a:off x="152400" y="4533900"/>
            <a:ext cx="1317625" cy="609600"/>
          </a:xfrm>
          <a:custGeom>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8" scaled="0"/>
          </a:gradFill>
          <a:ln>
            <a:noFill/>
          </a:ln>
        </p:spPr>
        <p:txBody>
          <a:bodyPr anchorCtr="0" anchor="t" bIns="45700" lIns="91425" rIns="91425" tIns="45700">
            <a:noAutofit/>
          </a:bodyPr>
          <a:lstStyle/>
          <a:p>
            <a:pPr>
              <a:spcBef>
                <a:spcPts val="0"/>
              </a:spcBef>
              <a:buNone/>
            </a:pPr>
            <a:r>
              <a:t/>
            </a:r>
            <a:endParaRPr/>
          </a:p>
        </p:txBody>
      </p:sp>
      <p:sp>
        <p:nvSpPr>
          <p:cNvPr id="34" name="Shape 34"/>
          <p:cNvSpPr/>
          <p:nvPr/>
        </p:nvSpPr>
        <p:spPr>
          <a:xfrm>
            <a:off x="3175" y="4533900"/>
            <a:ext cx="635000" cy="609600"/>
          </a:xfrm>
          <a:custGeom>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8" scaled="0"/>
          </a:gradFill>
          <a:ln>
            <a:noFill/>
          </a:ln>
        </p:spPr>
        <p:txBody>
          <a:bodyPr anchorCtr="0" anchor="t" bIns="45700" lIns="91425" rIns="91425" tIns="45700">
            <a:noAutofit/>
          </a:bodyPr>
          <a:lstStyle/>
          <a:p>
            <a:pPr>
              <a:spcBef>
                <a:spcPts val="0"/>
              </a:spcBef>
              <a:buNone/>
            </a:pPr>
            <a:r>
              <a:t/>
            </a:r>
            <a:endParaRPr/>
          </a:p>
        </p:txBody>
      </p:sp>
      <p:sp>
        <p:nvSpPr>
          <p:cNvPr id="35" name="Shape 35"/>
          <p:cNvSpPr/>
          <p:nvPr/>
        </p:nvSpPr>
        <p:spPr>
          <a:xfrm>
            <a:off x="3175" y="3924300"/>
            <a:ext cx="635000" cy="609600"/>
          </a:xfrm>
          <a:custGeom>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1" scaled="0"/>
          </a:gradFill>
          <a:ln>
            <a:noFill/>
          </a:ln>
        </p:spPr>
        <p:txBody>
          <a:bodyPr anchorCtr="0" anchor="t" bIns="45700" lIns="91425" rIns="91425" tIns="45700">
            <a:noAutofit/>
          </a:bodyPr>
          <a:lstStyle/>
          <a:p>
            <a:pPr>
              <a:spcBef>
                <a:spcPts val="0"/>
              </a:spcBef>
              <a:buNone/>
            </a:pPr>
            <a:r>
              <a:t/>
            </a:r>
            <a:endParaRPr/>
          </a:p>
        </p:txBody>
      </p:sp>
      <p:sp>
        <p:nvSpPr>
          <p:cNvPr id="36" name="Shape 36"/>
          <p:cNvSpPr/>
          <p:nvPr/>
        </p:nvSpPr>
        <p:spPr>
          <a:xfrm>
            <a:off x="152400" y="3924300"/>
            <a:ext cx="1317625" cy="609600"/>
          </a:xfrm>
          <a:custGeom>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1" scaled="0"/>
          </a:gradFill>
          <a:ln>
            <a:noFill/>
          </a:ln>
        </p:spPr>
        <p:txBody>
          <a:bodyPr anchorCtr="0" anchor="t" bIns="45700" lIns="91425" rIns="91425" tIns="45700">
            <a:noAutofit/>
          </a:bodyPr>
          <a:lstStyle/>
          <a:p>
            <a:pPr>
              <a:spcBef>
                <a:spcPts val="0"/>
              </a:spcBef>
              <a:buNone/>
            </a:pPr>
            <a:r>
              <a:t/>
            </a:r>
            <a:endParaRPr/>
          </a:p>
        </p:txBody>
      </p:sp>
      <p:sp>
        <p:nvSpPr>
          <p:cNvPr id="37" name="Shape 37"/>
          <p:cNvSpPr/>
          <p:nvPr/>
        </p:nvSpPr>
        <p:spPr>
          <a:xfrm>
            <a:off x="7415211" y="0"/>
            <a:ext cx="1555750" cy="612226"/>
          </a:xfrm>
          <a:custGeom>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3" scaled="0"/>
          </a:gradFill>
          <a:ln>
            <a:noFill/>
          </a:ln>
        </p:spPr>
        <p:txBody>
          <a:bodyPr anchorCtr="0" anchor="t" bIns="45700" lIns="91425" rIns="91425" tIns="45700">
            <a:noAutofit/>
          </a:bodyPr>
          <a:lstStyle/>
          <a:p>
            <a:pPr>
              <a:spcBef>
                <a:spcPts val="0"/>
              </a:spcBef>
              <a:buNone/>
            </a:pPr>
            <a:r>
              <a:t/>
            </a:r>
            <a:endParaRPr/>
          </a:p>
        </p:txBody>
      </p:sp>
      <p:sp>
        <p:nvSpPr>
          <p:cNvPr id="38" name="Shape 38"/>
          <p:cNvSpPr/>
          <p:nvPr/>
        </p:nvSpPr>
        <p:spPr>
          <a:xfrm>
            <a:off x="8397875" y="1310183"/>
            <a:ext cx="746125" cy="610209"/>
          </a:xfrm>
          <a:custGeom>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3" scaled="0"/>
          </a:gradFill>
          <a:ln>
            <a:noFill/>
          </a:ln>
        </p:spPr>
        <p:txBody>
          <a:bodyPr anchorCtr="0" anchor="t" bIns="45700" lIns="91425" rIns="91425" tIns="45700">
            <a:noAutofit/>
          </a:bodyPr>
          <a:lstStyle/>
          <a:p>
            <a:pPr>
              <a:spcBef>
                <a:spcPts val="0"/>
              </a:spcBef>
              <a:buNone/>
            </a:pPr>
            <a:r>
              <a:t/>
            </a:r>
            <a:endParaRPr/>
          </a:p>
        </p:txBody>
      </p:sp>
      <p:sp>
        <p:nvSpPr>
          <p:cNvPr id="39" name="Shape 39"/>
          <p:cNvSpPr/>
          <p:nvPr/>
        </p:nvSpPr>
        <p:spPr>
          <a:xfrm>
            <a:off x="8397875" y="1920392"/>
            <a:ext cx="746125" cy="610209"/>
          </a:xfrm>
          <a:custGeom>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rIns="91425" tIns="45700">
            <a:noAutofit/>
          </a:bodyPr>
          <a:lstStyle/>
          <a:p>
            <a:pPr>
              <a:spcBef>
                <a:spcPts val="0"/>
              </a:spcBef>
              <a:buNone/>
            </a:pPr>
            <a:r>
              <a:t/>
            </a:r>
            <a:endParaRPr/>
          </a:p>
        </p:txBody>
      </p:sp>
      <p:sp>
        <p:nvSpPr>
          <p:cNvPr id="40" name="Shape 40"/>
          <p:cNvSpPr/>
          <p:nvPr/>
        </p:nvSpPr>
        <p:spPr>
          <a:xfrm>
            <a:off x="8397875" y="2017"/>
            <a:ext cx="746125" cy="610209"/>
          </a:xfrm>
          <a:custGeom>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3" scaled="0"/>
          </a:gradFill>
          <a:ln>
            <a:noFill/>
          </a:ln>
        </p:spPr>
        <p:txBody>
          <a:bodyPr anchorCtr="0" anchor="t" bIns="45700" lIns="91425" rIns="91425" tIns="45700">
            <a:noAutofit/>
          </a:bodyPr>
          <a:lstStyle/>
          <a:p>
            <a:pPr>
              <a:spcBef>
                <a:spcPts val="0"/>
              </a:spcBef>
              <a:buNone/>
            </a:pPr>
            <a:r>
              <a:t/>
            </a:r>
            <a:endParaRPr/>
          </a:p>
        </p:txBody>
      </p:sp>
      <p:sp>
        <p:nvSpPr>
          <p:cNvPr id="41" name="Shape 41"/>
          <p:cNvSpPr/>
          <p:nvPr/>
        </p:nvSpPr>
        <p:spPr>
          <a:xfrm>
            <a:off x="8397875" y="612225"/>
            <a:ext cx="746125" cy="607183"/>
          </a:xfrm>
          <a:custGeom>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1" scaled="0"/>
          </a:gradFill>
          <a:ln>
            <a:noFill/>
          </a:ln>
        </p:spPr>
        <p:txBody>
          <a:bodyPr anchorCtr="0" anchor="t" bIns="45700" lIns="91425" rIns="91425" tIns="45700">
            <a:noAutofit/>
          </a:bodyPr>
          <a:lstStyle/>
          <a:p>
            <a:pPr>
              <a:spcBef>
                <a:spcPts val="0"/>
              </a:spcBef>
              <a:buNone/>
            </a:pPr>
            <a:r>
              <a:t/>
            </a:r>
            <a:endParaRPr/>
          </a:p>
        </p:txBody>
      </p:sp>
      <p:sp>
        <p:nvSpPr>
          <p:cNvPr id="42" name="Shape 42"/>
          <p:cNvSpPr/>
          <p:nvPr/>
        </p:nvSpPr>
        <p:spPr>
          <a:xfrm>
            <a:off x="7415211" y="612225"/>
            <a:ext cx="1555750" cy="610209"/>
          </a:xfrm>
          <a:custGeom>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rIns="91425" tIns="45700">
            <a:noAutofit/>
          </a:bodyPr>
          <a:lstStyle/>
          <a:p>
            <a:pPr>
              <a:spcBef>
                <a:spcPts val="0"/>
              </a:spcBef>
              <a:buNone/>
            </a:pPr>
            <a:r>
              <a:t/>
            </a:r>
            <a:endParaRPr/>
          </a:p>
        </p:txBody>
      </p:sp>
      <p:sp>
        <p:nvSpPr>
          <p:cNvPr id="43" name="Shape 43"/>
          <p:cNvSpPr txBox="1"/>
          <p:nvPr>
            <p:ph idx="12" type="sldNum"/>
          </p:nvPr>
        </p:nvSpPr>
        <p:spPr>
          <a:xfrm>
            <a:off x="8556791" y="4749850"/>
            <a:ext cx="548699" cy="393600"/>
          </a:xfrm>
          <a:prstGeom prst="rect">
            <a:avLst/>
          </a:prstGeom>
        </p:spPr>
        <p:txBody>
          <a:bodyPr anchorCtr="0" anchor="ctr" bIns="91425" lIns="91425" rIns="91425" tIns="91425">
            <a:noAutofit/>
          </a:bodyPr>
          <a:lstStyle>
            <a:lvl1pPr rtl="0">
              <a:spcBef>
                <a:spcPts val="0"/>
              </a:spcBef>
              <a:buNone/>
              <a:defRPr/>
            </a:lvl1p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44" name="Shape 44"/>
        <p:cNvGrpSpPr/>
        <p:nvPr/>
      </p:nvGrpSpPr>
      <p:grpSpPr>
        <a:xfrm>
          <a:off x="0" y="0"/>
          <a:ext cx="0" cy="0"/>
          <a:chOff x="0" y="0"/>
          <a:chExt cx="0" cy="0"/>
        </a:xfrm>
      </p:grpSpPr>
      <p:sp>
        <p:nvSpPr>
          <p:cNvPr id="45" name="Shape 45"/>
          <p:cNvSpPr txBox="1"/>
          <p:nvPr>
            <p:ph type="title"/>
          </p:nvPr>
        </p:nvSpPr>
        <p:spPr>
          <a:xfrm>
            <a:off x="457200" y="205978"/>
            <a:ext cx="6879600" cy="857400"/>
          </a:xfrm>
          <a:prstGeom prst="rect">
            <a:avLst/>
          </a:prstGeom>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6" name="Shape 46"/>
          <p:cNvSpPr txBox="1"/>
          <p:nvPr>
            <p:ph idx="1" type="body"/>
          </p:nvPr>
        </p:nvSpPr>
        <p:spPr>
          <a:xfrm>
            <a:off x="457200" y="1200150"/>
            <a:ext cx="8229600" cy="3630300"/>
          </a:xfrm>
          <a:prstGeom prst="rect">
            <a:avLst/>
          </a:prstGeom>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7" name="Shape 47"/>
          <p:cNvSpPr/>
          <p:nvPr/>
        </p:nvSpPr>
        <p:spPr>
          <a:xfrm>
            <a:off x="7415211" y="0"/>
            <a:ext cx="1555750" cy="612226"/>
          </a:xfrm>
          <a:custGeom>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3" scaled="0"/>
          </a:gradFill>
          <a:ln>
            <a:noFill/>
          </a:ln>
        </p:spPr>
        <p:txBody>
          <a:bodyPr anchorCtr="0" anchor="t" bIns="45700" lIns="91425" rIns="91425" tIns="45700">
            <a:noAutofit/>
          </a:bodyPr>
          <a:lstStyle/>
          <a:p>
            <a:pPr>
              <a:spcBef>
                <a:spcPts val="0"/>
              </a:spcBef>
              <a:buNone/>
            </a:pPr>
            <a:r>
              <a:t/>
            </a:r>
            <a:endParaRPr/>
          </a:p>
        </p:txBody>
      </p:sp>
      <p:sp>
        <p:nvSpPr>
          <p:cNvPr id="48" name="Shape 48"/>
          <p:cNvSpPr/>
          <p:nvPr/>
        </p:nvSpPr>
        <p:spPr>
          <a:xfrm>
            <a:off x="8397875" y="1310183"/>
            <a:ext cx="746125" cy="610209"/>
          </a:xfrm>
          <a:custGeom>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3" scaled="0"/>
          </a:gradFill>
          <a:ln>
            <a:noFill/>
          </a:ln>
        </p:spPr>
        <p:txBody>
          <a:bodyPr anchorCtr="0" anchor="t" bIns="45700" lIns="91425" rIns="91425" tIns="45700">
            <a:noAutofit/>
          </a:bodyPr>
          <a:lstStyle/>
          <a:p>
            <a:pPr>
              <a:spcBef>
                <a:spcPts val="0"/>
              </a:spcBef>
              <a:buNone/>
            </a:pPr>
            <a:r>
              <a:t/>
            </a:r>
            <a:endParaRPr/>
          </a:p>
        </p:txBody>
      </p:sp>
      <p:sp>
        <p:nvSpPr>
          <p:cNvPr id="49" name="Shape 49"/>
          <p:cNvSpPr/>
          <p:nvPr/>
        </p:nvSpPr>
        <p:spPr>
          <a:xfrm>
            <a:off x="8397875" y="1920392"/>
            <a:ext cx="746125" cy="610209"/>
          </a:xfrm>
          <a:custGeom>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rIns="91425" tIns="45700">
            <a:noAutofit/>
          </a:bodyPr>
          <a:lstStyle/>
          <a:p>
            <a:pPr>
              <a:spcBef>
                <a:spcPts val="0"/>
              </a:spcBef>
              <a:buNone/>
            </a:pPr>
            <a:r>
              <a:t/>
            </a:r>
            <a:endParaRPr/>
          </a:p>
        </p:txBody>
      </p:sp>
      <p:sp>
        <p:nvSpPr>
          <p:cNvPr id="50" name="Shape 50"/>
          <p:cNvSpPr/>
          <p:nvPr/>
        </p:nvSpPr>
        <p:spPr>
          <a:xfrm>
            <a:off x="7415211" y="612225"/>
            <a:ext cx="1555750" cy="610209"/>
          </a:xfrm>
          <a:custGeom>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rIns="91425" tIns="45700">
            <a:noAutofit/>
          </a:bodyPr>
          <a:lstStyle/>
          <a:p>
            <a:pPr>
              <a:spcBef>
                <a:spcPts val="0"/>
              </a:spcBef>
              <a:buNone/>
            </a:pPr>
            <a:r>
              <a:t/>
            </a:r>
            <a:endParaRPr/>
          </a:p>
        </p:txBody>
      </p:sp>
      <p:sp>
        <p:nvSpPr>
          <p:cNvPr id="51" name="Shape 51"/>
          <p:cNvSpPr txBox="1"/>
          <p:nvPr>
            <p:ph idx="12" type="sldNum"/>
          </p:nvPr>
        </p:nvSpPr>
        <p:spPr>
          <a:xfrm>
            <a:off x="8556791" y="4749850"/>
            <a:ext cx="548699" cy="393600"/>
          </a:xfrm>
          <a:prstGeom prst="rect">
            <a:avLst/>
          </a:prstGeom>
        </p:spPr>
        <p:txBody>
          <a:bodyPr anchorCtr="0" anchor="ctr" bIns="91425" lIns="91425" rIns="91425" tIns="91425">
            <a:noAutofit/>
          </a:bodyPr>
          <a:lstStyle>
            <a:lvl1pPr rtl="0">
              <a:spcBef>
                <a:spcPts val="0"/>
              </a:spcBef>
              <a:buNone/>
              <a:defRPr/>
            </a:lvl1p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52" name="Shape 52"/>
        <p:cNvGrpSpPr/>
        <p:nvPr/>
      </p:nvGrpSpPr>
      <p:grpSpPr>
        <a:xfrm>
          <a:off x="0" y="0"/>
          <a:ext cx="0" cy="0"/>
          <a:chOff x="0" y="0"/>
          <a:chExt cx="0" cy="0"/>
        </a:xfrm>
      </p:grpSpPr>
      <p:sp>
        <p:nvSpPr>
          <p:cNvPr id="53" name="Shape 53"/>
          <p:cNvSpPr txBox="1"/>
          <p:nvPr>
            <p:ph type="title"/>
          </p:nvPr>
        </p:nvSpPr>
        <p:spPr>
          <a:xfrm>
            <a:off x="457200" y="205978"/>
            <a:ext cx="6879600" cy="857400"/>
          </a:xfrm>
          <a:prstGeom prst="rect">
            <a:avLst/>
          </a:prstGeom>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4" name="Shape 54"/>
          <p:cNvSpPr txBox="1"/>
          <p:nvPr>
            <p:ph idx="1" type="body"/>
          </p:nvPr>
        </p:nvSpPr>
        <p:spPr>
          <a:xfrm>
            <a:off x="457200" y="1200150"/>
            <a:ext cx="4038599" cy="3630300"/>
          </a:xfrm>
          <a:prstGeom prst="rect">
            <a:avLst/>
          </a:prstGeom>
        </p:spPr>
        <p:txBody>
          <a:bodyPr anchorCtr="0" anchor="t" bIns="91425" lIns="91425" rIns="91425" tIns="91425"/>
          <a:lstStyle>
            <a:lvl1pPr rtl="0">
              <a:spcBef>
                <a:spcPts val="0"/>
              </a:spcBef>
              <a:defRPr sz="2800"/>
            </a:lvl1pPr>
            <a:lvl2pPr rtl="0">
              <a:spcBef>
                <a:spcPts val="0"/>
              </a:spcBef>
              <a:defRPr sz="2400"/>
            </a:lvl2pPr>
            <a:lvl3pPr rtl="0">
              <a:spcBef>
                <a:spcPts val="0"/>
              </a:spcBef>
              <a:defRPr sz="2000"/>
            </a:lvl3pPr>
            <a:lvl4pPr rtl="0">
              <a:spcBef>
                <a:spcPts val="0"/>
              </a:spcBef>
              <a:defRPr sz="1800"/>
            </a:lvl4pPr>
            <a:lvl5pPr rtl="0">
              <a:spcBef>
                <a:spcPts val="0"/>
              </a:spcBef>
              <a:defRPr sz="1800"/>
            </a:lvl5pPr>
            <a:lvl6pPr rtl="0">
              <a:spcBef>
                <a:spcPts val="0"/>
              </a:spcBef>
              <a:defRPr sz="1800"/>
            </a:lvl6pPr>
            <a:lvl7pPr rtl="0">
              <a:spcBef>
                <a:spcPts val="0"/>
              </a:spcBef>
              <a:defRPr sz="1800"/>
            </a:lvl7pPr>
            <a:lvl8pPr rtl="0">
              <a:spcBef>
                <a:spcPts val="0"/>
              </a:spcBef>
              <a:defRPr sz="1800"/>
            </a:lvl8pPr>
            <a:lvl9pPr rtl="0">
              <a:spcBef>
                <a:spcPts val="0"/>
              </a:spcBef>
              <a:defRPr sz="1800"/>
            </a:lvl9pPr>
          </a:lstStyle>
          <a:p/>
        </p:txBody>
      </p:sp>
      <p:sp>
        <p:nvSpPr>
          <p:cNvPr id="55" name="Shape 55"/>
          <p:cNvSpPr txBox="1"/>
          <p:nvPr>
            <p:ph idx="2" type="body"/>
          </p:nvPr>
        </p:nvSpPr>
        <p:spPr>
          <a:xfrm>
            <a:off x="4648200" y="1200150"/>
            <a:ext cx="4038599" cy="3630300"/>
          </a:xfrm>
          <a:prstGeom prst="rect">
            <a:avLst/>
          </a:prstGeom>
        </p:spPr>
        <p:txBody>
          <a:bodyPr anchorCtr="0" anchor="t" bIns="91425" lIns="91425" rIns="91425" tIns="91425"/>
          <a:lstStyle>
            <a:lvl1pPr rtl="0">
              <a:spcBef>
                <a:spcPts val="0"/>
              </a:spcBef>
              <a:defRPr sz="2800"/>
            </a:lvl1pPr>
            <a:lvl2pPr rtl="0">
              <a:spcBef>
                <a:spcPts val="0"/>
              </a:spcBef>
              <a:defRPr sz="2400"/>
            </a:lvl2pPr>
            <a:lvl3pPr rtl="0">
              <a:spcBef>
                <a:spcPts val="0"/>
              </a:spcBef>
              <a:defRPr sz="2000"/>
            </a:lvl3pPr>
            <a:lvl4pPr rtl="0">
              <a:spcBef>
                <a:spcPts val="0"/>
              </a:spcBef>
              <a:defRPr sz="1800"/>
            </a:lvl4pPr>
            <a:lvl5pPr rtl="0">
              <a:spcBef>
                <a:spcPts val="0"/>
              </a:spcBef>
              <a:defRPr sz="1800"/>
            </a:lvl5pPr>
            <a:lvl6pPr rtl="0">
              <a:spcBef>
                <a:spcPts val="0"/>
              </a:spcBef>
              <a:defRPr sz="1800"/>
            </a:lvl6pPr>
            <a:lvl7pPr rtl="0">
              <a:spcBef>
                <a:spcPts val="0"/>
              </a:spcBef>
              <a:defRPr sz="1800"/>
            </a:lvl7pPr>
            <a:lvl8pPr rtl="0">
              <a:spcBef>
                <a:spcPts val="0"/>
              </a:spcBef>
              <a:defRPr sz="1800"/>
            </a:lvl8pPr>
            <a:lvl9pPr rtl="0">
              <a:spcBef>
                <a:spcPts val="0"/>
              </a:spcBef>
              <a:defRPr sz="1800"/>
            </a:lvl9pPr>
          </a:lstStyle>
          <a:p/>
        </p:txBody>
      </p:sp>
      <p:sp>
        <p:nvSpPr>
          <p:cNvPr id="56" name="Shape 56"/>
          <p:cNvSpPr/>
          <p:nvPr/>
        </p:nvSpPr>
        <p:spPr>
          <a:xfrm>
            <a:off x="7415211" y="0"/>
            <a:ext cx="1555750" cy="612226"/>
          </a:xfrm>
          <a:custGeom>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3" scaled="0"/>
          </a:gradFill>
          <a:ln>
            <a:noFill/>
          </a:ln>
        </p:spPr>
        <p:txBody>
          <a:bodyPr anchorCtr="0" anchor="t" bIns="45700" lIns="91425" rIns="91425" tIns="45700">
            <a:noAutofit/>
          </a:bodyPr>
          <a:lstStyle/>
          <a:p>
            <a:pPr>
              <a:spcBef>
                <a:spcPts val="0"/>
              </a:spcBef>
              <a:buNone/>
            </a:pPr>
            <a:r>
              <a:t/>
            </a:r>
            <a:endParaRPr/>
          </a:p>
        </p:txBody>
      </p:sp>
      <p:sp>
        <p:nvSpPr>
          <p:cNvPr id="57" name="Shape 57"/>
          <p:cNvSpPr/>
          <p:nvPr/>
        </p:nvSpPr>
        <p:spPr>
          <a:xfrm>
            <a:off x="8397875" y="1310183"/>
            <a:ext cx="746125" cy="610209"/>
          </a:xfrm>
          <a:custGeom>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3" scaled="0"/>
          </a:gradFill>
          <a:ln>
            <a:noFill/>
          </a:ln>
        </p:spPr>
        <p:txBody>
          <a:bodyPr anchorCtr="0" anchor="t" bIns="45700" lIns="91425" rIns="91425" tIns="45700">
            <a:noAutofit/>
          </a:bodyPr>
          <a:lstStyle/>
          <a:p>
            <a:pPr>
              <a:spcBef>
                <a:spcPts val="0"/>
              </a:spcBef>
              <a:buNone/>
            </a:pPr>
            <a:r>
              <a:t/>
            </a:r>
            <a:endParaRPr/>
          </a:p>
        </p:txBody>
      </p:sp>
      <p:sp>
        <p:nvSpPr>
          <p:cNvPr id="58" name="Shape 58"/>
          <p:cNvSpPr/>
          <p:nvPr/>
        </p:nvSpPr>
        <p:spPr>
          <a:xfrm>
            <a:off x="8397875" y="1920392"/>
            <a:ext cx="746125" cy="610209"/>
          </a:xfrm>
          <a:custGeom>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rIns="91425" tIns="45700">
            <a:noAutofit/>
          </a:bodyPr>
          <a:lstStyle/>
          <a:p>
            <a:pPr>
              <a:spcBef>
                <a:spcPts val="0"/>
              </a:spcBef>
              <a:buNone/>
            </a:pPr>
            <a:r>
              <a:t/>
            </a:r>
            <a:endParaRPr/>
          </a:p>
        </p:txBody>
      </p:sp>
      <p:sp>
        <p:nvSpPr>
          <p:cNvPr id="59" name="Shape 59"/>
          <p:cNvSpPr/>
          <p:nvPr/>
        </p:nvSpPr>
        <p:spPr>
          <a:xfrm>
            <a:off x="7415211" y="612225"/>
            <a:ext cx="1555750" cy="610209"/>
          </a:xfrm>
          <a:custGeom>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rIns="91425" tIns="45700">
            <a:noAutofit/>
          </a:bodyPr>
          <a:lstStyle/>
          <a:p>
            <a:pPr>
              <a:spcBef>
                <a:spcPts val="0"/>
              </a:spcBef>
              <a:buNone/>
            </a:pPr>
            <a:r>
              <a:t/>
            </a:r>
            <a:endParaRPr/>
          </a:p>
        </p:txBody>
      </p:sp>
      <p:sp>
        <p:nvSpPr>
          <p:cNvPr id="60" name="Shape 60"/>
          <p:cNvSpPr txBox="1"/>
          <p:nvPr>
            <p:ph idx="12" type="sldNum"/>
          </p:nvPr>
        </p:nvSpPr>
        <p:spPr>
          <a:xfrm>
            <a:off x="8556791" y="4749850"/>
            <a:ext cx="548699" cy="393600"/>
          </a:xfrm>
          <a:prstGeom prst="rect">
            <a:avLst/>
          </a:prstGeom>
        </p:spPr>
        <p:txBody>
          <a:bodyPr anchorCtr="0" anchor="ctr" bIns="91425" lIns="91425" rIns="91425" tIns="91425">
            <a:noAutofit/>
          </a:bodyPr>
          <a:lstStyle>
            <a:lvl1pPr rtl="0">
              <a:spcBef>
                <a:spcPts val="0"/>
              </a:spcBef>
              <a:buNone/>
              <a:defRPr/>
            </a:lvl1p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61" name="Shape 61"/>
        <p:cNvGrpSpPr/>
        <p:nvPr/>
      </p:nvGrpSpPr>
      <p:grpSpPr>
        <a:xfrm>
          <a:off x="0" y="0"/>
          <a:ext cx="0" cy="0"/>
          <a:chOff x="0" y="0"/>
          <a:chExt cx="0" cy="0"/>
        </a:xfrm>
      </p:grpSpPr>
      <p:sp>
        <p:nvSpPr>
          <p:cNvPr id="62" name="Shape 62"/>
          <p:cNvSpPr txBox="1"/>
          <p:nvPr>
            <p:ph type="title"/>
          </p:nvPr>
        </p:nvSpPr>
        <p:spPr>
          <a:xfrm>
            <a:off x="457200" y="205978"/>
            <a:ext cx="6879600" cy="857400"/>
          </a:xfrm>
          <a:prstGeom prst="rect">
            <a:avLst/>
          </a:prstGeom>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3" name="Shape 63"/>
          <p:cNvSpPr/>
          <p:nvPr/>
        </p:nvSpPr>
        <p:spPr>
          <a:xfrm>
            <a:off x="3175" y="2614612"/>
            <a:ext cx="635000" cy="611981"/>
          </a:xfrm>
          <a:custGeom>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1" scaled="0"/>
          </a:gradFill>
          <a:ln>
            <a:noFill/>
          </a:ln>
        </p:spPr>
        <p:txBody>
          <a:bodyPr anchorCtr="0" anchor="t" bIns="45700" lIns="91425" rIns="91425" tIns="45700">
            <a:noAutofit/>
          </a:bodyPr>
          <a:lstStyle/>
          <a:p>
            <a:pPr>
              <a:spcBef>
                <a:spcPts val="0"/>
              </a:spcBef>
              <a:buNone/>
            </a:pPr>
            <a:r>
              <a:t/>
            </a:r>
            <a:endParaRPr/>
          </a:p>
        </p:txBody>
      </p:sp>
      <p:sp>
        <p:nvSpPr>
          <p:cNvPr id="64" name="Shape 64"/>
          <p:cNvSpPr/>
          <p:nvPr/>
        </p:nvSpPr>
        <p:spPr>
          <a:xfrm>
            <a:off x="3175" y="3226593"/>
            <a:ext cx="635000" cy="609600"/>
          </a:xfrm>
          <a:custGeom>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8" scaled="0"/>
          </a:gradFill>
          <a:ln>
            <a:noFill/>
          </a:ln>
        </p:spPr>
        <p:txBody>
          <a:bodyPr anchorCtr="0" anchor="t" bIns="45700" lIns="91425" rIns="91425" tIns="45700">
            <a:noAutofit/>
          </a:bodyPr>
          <a:lstStyle/>
          <a:p>
            <a:pPr>
              <a:spcBef>
                <a:spcPts val="0"/>
              </a:spcBef>
              <a:buNone/>
            </a:pPr>
            <a:r>
              <a:t/>
            </a:r>
            <a:endParaRPr/>
          </a:p>
        </p:txBody>
      </p:sp>
      <p:sp>
        <p:nvSpPr>
          <p:cNvPr id="65" name="Shape 65"/>
          <p:cNvSpPr/>
          <p:nvPr/>
        </p:nvSpPr>
        <p:spPr>
          <a:xfrm>
            <a:off x="152400" y="4533900"/>
            <a:ext cx="1317625" cy="609600"/>
          </a:xfrm>
          <a:custGeom>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8" scaled="0"/>
          </a:gradFill>
          <a:ln>
            <a:noFill/>
          </a:ln>
        </p:spPr>
        <p:txBody>
          <a:bodyPr anchorCtr="0" anchor="t" bIns="45700" lIns="91425" rIns="91425" tIns="45700">
            <a:noAutofit/>
          </a:bodyPr>
          <a:lstStyle/>
          <a:p>
            <a:pPr>
              <a:spcBef>
                <a:spcPts val="0"/>
              </a:spcBef>
              <a:buNone/>
            </a:pPr>
            <a:r>
              <a:t/>
            </a:r>
            <a:endParaRPr/>
          </a:p>
        </p:txBody>
      </p:sp>
      <p:sp>
        <p:nvSpPr>
          <p:cNvPr id="66" name="Shape 66"/>
          <p:cNvSpPr/>
          <p:nvPr/>
        </p:nvSpPr>
        <p:spPr>
          <a:xfrm>
            <a:off x="152400" y="3924300"/>
            <a:ext cx="1317625" cy="609600"/>
          </a:xfrm>
          <a:custGeom>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1" scaled="0"/>
          </a:gradFill>
          <a:ln>
            <a:noFill/>
          </a:ln>
        </p:spPr>
        <p:txBody>
          <a:bodyPr anchorCtr="0" anchor="t" bIns="45700" lIns="91425" rIns="91425" tIns="45700">
            <a:noAutofit/>
          </a:bodyPr>
          <a:lstStyle/>
          <a:p>
            <a:pPr>
              <a:spcBef>
                <a:spcPts val="0"/>
              </a:spcBef>
              <a:buNone/>
            </a:pPr>
            <a:r>
              <a:t/>
            </a:r>
            <a:endParaRPr/>
          </a:p>
        </p:txBody>
      </p:sp>
      <p:sp>
        <p:nvSpPr>
          <p:cNvPr id="67" name="Shape 67"/>
          <p:cNvSpPr/>
          <p:nvPr/>
        </p:nvSpPr>
        <p:spPr>
          <a:xfrm>
            <a:off x="7415211" y="0"/>
            <a:ext cx="1555750" cy="612226"/>
          </a:xfrm>
          <a:custGeom>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3" scaled="0"/>
          </a:gradFill>
          <a:ln>
            <a:noFill/>
          </a:ln>
        </p:spPr>
        <p:txBody>
          <a:bodyPr anchorCtr="0" anchor="t" bIns="45700" lIns="91425" rIns="91425" tIns="45700">
            <a:noAutofit/>
          </a:bodyPr>
          <a:lstStyle/>
          <a:p>
            <a:pPr>
              <a:spcBef>
                <a:spcPts val="0"/>
              </a:spcBef>
              <a:buNone/>
            </a:pPr>
            <a:r>
              <a:t/>
            </a:r>
            <a:endParaRPr/>
          </a:p>
        </p:txBody>
      </p:sp>
      <p:sp>
        <p:nvSpPr>
          <p:cNvPr id="68" name="Shape 68"/>
          <p:cNvSpPr/>
          <p:nvPr/>
        </p:nvSpPr>
        <p:spPr>
          <a:xfrm>
            <a:off x="8397875" y="1310183"/>
            <a:ext cx="746125" cy="610209"/>
          </a:xfrm>
          <a:custGeom>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3" scaled="0"/>
          </a:gradFill>
          <a:ln>
            <a:noFill/>
          </a:ln>
        </p:spPr>
        <p:txBody>
          <a:bodyPr anchorCtr="0" anchor="t" bIns="45700" lIns="91425" rIns="91425" tIns="45700">
            <a:noAutofit/>
          </a:bodyPr>
          <a:lstStyle/>
          <a:p>
            <a:pPr>
              <a:spcBef>
                <a:spcPts val="0"/>
              </a:spcBef>
              <a:buNone/>
            </a:pPr>
            <a:r>
              <a:t/>
            </a:r>
            <a:endParaRPr/>
          </a:p>
        </p:txBody>
      </p:sp>
      <p:sp>
        <p:nvSpPr>
          <p:cNvPr id="69" name="Shape 69"/>
          <p:cNvSpPr/>
          <p:nvPr/>
        </p:nvSpPr>
        <p:spPr>
          <a:xfrm>
            <a:off x="8397875" y="1920392"/>
            <a:ext cx="746125" cy="610209"/>
          </a:xfrm>
          <a:custGeom>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rIns="91425" tIns="45700">
            <a:noAutofit/>
          </a:bodyPr>
          <a:lstStyle/>
          <a:p>
            <a:pPr>
              <a:spcBef>
                <a:spcPts val="0"/>
              </a:spcBef>
              <a:buNone/>
            </a:pPr>
            <a:r>
              <a:t/>
            </a:r>
            <a:endParaRPr/>
          </a:p>
        </p:txBody>
      </p:sp>
      <p:sp>
        <p:nvSpPr>
          <p:cNvPr id="70" name="Shape 70"/>
          <p:cNvSpPr/>
          <p:nvPr/>
        </p:nvSpPr>
        <p:spPr>
          <a:xfrm>
            <a:off x="7415211" y="612225"/>
            <a:ext cx="1555750" cy="610209"/>
          </a:xfrm>
          <a:custGeom>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rIns="91425" tIns="45700">
            <a:noAutofit/>
          </a:bodyPr>
          <a:lstStyle/>
          <a:p>
            <a:pPr>
              <a:spcBef>
                <a:spcPts val="0"/>
              </a:spcBef>
              <a:buNone/>
            </a:pPr>
            <a:r>
              <a:t/>
            </a:r>
            <a:endParaRPr/>
          </a:p>
        </p:txBody>
      </p:sp>
      <p:sp>
        <p:nvSpPr>
          <p:cNvPr id="71" name="Shape 71"/>
          <p:cNvSpPr txBox="1"/>
          <p:nvPr>
            <p:ph idx="12" type="sldNum"/>
          </p:nvPr>
        </p:nvSpPr>
        <p:spPr>
          <a:xfrm>
            <a:off x="8556791" y="4749850"/>
            <a:ext cx="548699" cy="393600"/>
          </a:xfrm>
          <a:prstGeom prst="rect">
            <a:avLst/>
          </a:prstGeom>
        </p:spPr>
        <p:txBody>
          <a:bodyPr anchorCtr="0" anchor="ctr" bIns="91425" lIns="91425" rIns="91425" tIns="91425">
            <a:noAutofit/>
          </a:bodyPr>
          <a:lstStyle>
            <a:lvl1pPr rtl="0">
              <a:spcBef>
                <a:spcPts val="0"/>
              </a:spcBef>
              <a:buNone/>
              <a:defRPr/>
            </a:lvl1p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72" name="Shape 72"/>
        <p:cNvGrpSpPr/>
        <p:nvPr/>
      </p:nvGrpSpPr>
      <p:grpSpPr>
        <a:xfrm>
          <a:off x="0" y="0"/>
          <a:ext cx="0" cy="0"/>
          <a:chOff x="0" y="0"/>
          <a:chExt cx="0" cy="0"/>
        </a:xfrm>
      </p:grpSpPr>
      <p:sp>
        <p:nvSpPr>
          <p:cNvPr id="73" name="Shape 73"/>
          <p:cNvSpPr txBox="1"/>
          <p:nvPr>
            <p:ph idx="1" type="body"/>
          </p:nvPr>
        </p:nvSpPr>
        <p:spPr>
          <a:xfrm>
            <a:off x="1574800" y="3320653"/>
            <a:ext cx="5486399" cy="513300"/>
          </a:xfrm>
          <a:prstGeom prst="rect">
            <a:avLst/>
          </a:prstGeom>
        </p:spPr>
        <p:txBody>
          <a:bodyPr anchorCtr="0" anchor="t" bIns="91425" lIns="91425" rIns="91425" tIns="91425"/>
          <a:lstStyle>
            <a:lvl1pPr rtl="0" algn="ctr">
              <a:spcBef>
                <a:spcPts val="0"/>
              </a:spcBef>
              <a:buSzPct val="100000"/>
              <a:buNone/>
              <a:defRPr sz="1800"/>
            </a:lvl1pPr>
          </a:lstStyle>
          <a:p/>
        </p:txBody>
      </p:sp>
      <p:sp>
        <p:nvSpPr>
          <p:cNvPr id="74" name="Shape 74"/>
          <p:cNvSpPr/>
          <p:nvPr/>
        </p:nvSpPr>
        <p:spPr>
          <a:xfrm>
            <a:off x="3175" y="2614612"/>
            <a:ext cx="635000" cy="611981"/>
          </a:xfrm>
          <a:custGeom>
            <a:pathLst>
              <a:path extrusionOk="0" h="514" w="40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1" scaled="0"/>
          </a:gradFill>
          <a:ln>
            <a:noFill/>
          </a:ln>
        </p:spPr>
        <p:txBody>
          <a:bodyPr anchorCtr="0" anchor="t" bIns="45700" lIns="91425" rIns="91425" tIns="45700">
            <a:noAutofit/>
          </a:bodyPr>
          <a:lstStyle/>
          <a:p>
            <a:pPr>
              <a:spcBef>
                <a:spcPts val="0"/>
              </a:spcBef>
              <a:buNone/>
            </a:pPr>
            <a:r>
              <a:t/>
            </a:r>
            <a:endParaRPr/>
          </a:p>
        </p:txBody>
      </p:sp>
      <p:sp>
        <p:nvSpPr>
          <p:cNvPr id="75" name="Shape 75"/>
          <p:cNvSpPr/>
          <p:nvPr/>
        </p:nvSpPr>
        <p:spPr>
          <a:xfrm>
            <a:off x="3175" y="3226593"/>
            <a:ext cx="635000" cy="609600"/>
          </a:xfrm>
          <a:custGeom>
            <a:pathLst>
              <a:path extrusionOk="0" h="512" w="40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8" scaled="0"/>
          </a:gradFill>
          <a:ln>
            <a:noFill/>
          </a:ln>
        </p:spPr>
        <p:txBody>
          <a:bodyPr anchorCtr="0" anchor="t" bIns="45700" lIns="91425" rIns="91425" tIns="45700">
            <a:noAutofit/>
          </a:bodyPr>
          <a:lstStyle/>
          <a:p>
            <a:pPr>
              <a:spcBef>
                <a:spcPts val="0"/>
              </a:spcBef>
              <a:buNone/>
            </a:pPr>
            <a:r>
              <a:t/>
            </a:r>
            <a:endParaRPr/>
          </a:p>
        </p:txBody>
      </p:sp>
      <p:sp>
        <p:nvSpPr>
          <p:cNvPr id="76" name="Shape 76"/>
          <p:cNvSpPr/>
          <p:nvPr/>
        </p:nvSpPr>
        <p:spPr>
          <a:xfrm>
            <a:off x="152400" y="4533900"/>
            <a:ext cx="1317625" cy="609600"/>
          </a:xfrm>
          <a:custGeom>
            <a:pathLst>
              <a:path extrusionOk="0" h="512" w="83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8" scaled="0"/>
          </a:gradFill>
          <a:ln>
            <a:noFill/>
          </a:ln>
        </p:spPr>
        <p:txBody>
          <a:bodyPr anchorCtr="0" anchor="t" bIns="45700" lIns="91425" rIns="91425" tIns="45700">
            <a:noAutofit/>
          </a:bodyPr>
          <a:lstStyle/>
          <a:p>
            <a:pPr>
              <a:spcBef>
                <a:spcPts val="0"/>
              </a:spcBef>
              <a:buNone/>
            </a:pPr>
            <a:r>
              <a:t/>
            </a:r>
            <a:endParaRPr/>
          </a:p>
        </p:txBody>
      </p:sp>
      <p:sp>
        <p:nvSpPr>
          <p:cNvPr id="77" name="Shape 77"/>
          <p:cNvSpPr/>
          <p:nvPr/>
        </p:nvSpPr>
        <p:spPr>
          <a:xfrm>
            <a:off x="152400" y="3924300"/>
            <a:ext cx="1317625" cy="609600"/>
          </a:xfrm>
          <a:custGeom>
            <a:pathLst>
              <a:path extrusionOk="0" h="512" w="83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1" scaled="0"/>
          </a:gradFill>
          <a:ln>
            <a:noFill/>
          </a:ln>
        </p:spPr>
        <p:txBody>
          <a:bodyPr anchorCtr="0" anchor="t" bIns="45700" lIns="91425" rIns="91425" tIns="45700">
            <a:noAutofit/>
          </a:bodyPr>
          <a:lstStyle/>
          <a:p>
            <a:pPr>
              <a:spcBef>
                <a:spcPts val="0"/>
              </a:spcBef>
              <a:buNone/>
            </a:pPr>
            <a:r>
              <a:t/>
            </a:r>
            <a:endParaRPr/>
          </a:p>
        </p:txBody>
      </p:sp>
      <p:sp>
        <p:nvSpPr>
          <p:cNvPr id="78" name="Shape 78"/>
          <p:cNvSpPr/>
          <p:nvPr/>
        </p:nvSpPr>
        <p:spPr>
          <a:xfrm>
            <a:off x="7415211" y="0"/>
            <a:ext cx="1555750" cy="612226"/>
          </a:xfrm>
          <a:custGeom>
            <a:pathLst>
              <a:path extrusionOk="0" h="607" w="98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3" scaled="0"/>
          </a:gradFill>
          <a:ln>
            <a:noFill/>
          </a:ln>
        </p:spPr>
        <p:txBody>
          <a:bodyPr anchorCtr="0" anchor="t" bIns="45700" lIns="91425" rIns="91425" tIns="45700">
            <a:noAutofit/>
          </a:bodyPr>
          <a:lstStyle/>
          <a:p>
            <a:pPr>
              <a:spcBef>
                <a:spcPts val="0"/>
              </a:spcBef>
              <a:buNone/>
            </a:pPr>
            <a:r>
              <a:t/>
            </a:r>
            <a:endParaRPr/>
          </a:p>
        </p:txBody>
      </p:sp>
      <p:sp>
        <p:nvSpPr>
          <p:cNvPr id="79" name="Shape 79"/>
          <p:cNvSpPr/>
          <p:nvPr/>
        </p:nvSpPr>
        <p:spPr>
          <a:xfrm>
            <a:off x="8397875" y="1310183"/>
            <a:ext cx="746125" cy="610209"/>
          </a:xfrm>
          <a:custGeom>
            <a:pathLst>
              <a:path extrusionOk="0" h="605" w="47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3" scaled="0"/>
          </a:gradFill>
          <a:ln>
            <a:noFill/>
          </a:ln>
        </p:spPr>
        <p:txBody>
          <a:bodyPr anchorCtr="0" anchor="t" bIns="45700" lIns="91425" rIns="91425" tIns="45700">
            <a:noAutofit/>
          </a:bodyPr>
          <a:lstStyle/>
          <a:p>
            <a:pPr>
              <a:spcBef>
                <a:spcPts val="0"/>
              </a:spcBef>
              <a:buNone/>
            </a:pPr>
            <a:r>
              <a:t/>
            </a:r>
            <a:endParaRPr/>
          </a:p>
        </p:txBody>
      </p:sp>
      <p:sp>
        <p:nvSpPr>
          <p:cNvPr id="80" name="Shape 80"/>
          <p:cNvSpPr/>
          <p:nvPr/>
        </p:nvSpPr>
        <p:spPr>
          <a:xfrm>
            <a:off x="8397875" y="1920392"/>
            <a:ext cx="746125" cy="610209"/>
          </a:xfrm>
          <a:custGeom>
            <a:pathLst>
              <a:path extrusionOk="0" h="605" w="47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rIns="91425" tIns="45700">
            <a:noAutofit/>
          </a:bodyPr>
          <a:lstStyle/>
          <a:p>
            <a:pPr>
              <a:spcBef>
                <a:spcPts val="0"/>
              </a:spcBef>
              <a:buNone/>
            </a:pPr>
            <a:r>
              <a:t/>
            </a:r>
            <a:endParaRPr/>
          </a:p>
        </p:txBody>
      </p:sp>
      <p:sp>
        <p:nvSpPr>
          <p:cNvPr id="81" name="Shape 81"/>
          <p:cNvSpPr/>
          <p:nvPr/>
        </p:nvSpPr>
        <p:spPr>
          <a:xfrm>
            <a:off x="7415211" y="612225"/>
            <a:ext cx="1555750" cy="610209"/>
          </a:xfrm>
          <a:custGeom>
            <a:pathLst>
              <a:path extrusionOk="0" h="605" w="98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anchorCtr="0" anchor="t" bIns="45700" lIns="91425" rIns="91425" tIns="45700">
            <a:noAutofit/>
          </a:bodyPr>
          <a:lstStyle/>
          <a:p>
            <a:pPr>
              <a:spcBef>
                <a:spcPts val="0"/>
              </a:spcBef>
              <a:buNone/>
            </a:pPr>
            <a:r>
              <a:t/>
            </a:r>
            <a:endParaRPr/>
          </a:p>
        </p:txBody>
      </p:sp>
      <p:sp>
        <p:nvSpPr>
          <p:cNvPr id="82" name="Shape 82"/>
          <p:cNvSpPr txBox="1"/>
          <p:nvPr>
            <p:ph idx="12" type="sldNum"/>
          </p:nvPr>
        </p:nvSpPr>
        <p:spPr>
          <a:xfrm>
            <a:off x="8556791" y="4749850"/>
            <a:ext cx="548699" cy="393600"/>
          </a:xfrm>
          <a:prstGeom prst="rect">
            <a:avLst/>
          </a:prstGeom>
        </p:spPr>
        <p:txBody>
          <a:bodyPr anchorCtr="0" anchor="ctr" bIns="91425" lIns="91425" rIns="91425" tIns="91425">
            <a:noAutofit/>
          </a:bodyPr>
          <a:lstStyle>
            <a:lvl1pPr rtl="0">
              <a:spcBef>
                <a:spcPts val="0"/>
              </a:spcBef>
              <a:buNone/>
              <a:defRPr/>
            </a:lvl1p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83" name="Shape 83"/>
        <p:cNvGrpSpPr/>
        <p:nvPr/>
      </p:nvGrpSpPr>
      <p:grpSpPr>
        <a:xfrm>
          <a:off x="0" y="0"/>
          <a:ext cx="0" cy="0"/>
          <a:chOff x="0" y="0"/>
          <a:chExt cx="0" cy="0"/>
        </a:xfrm>
      </p:grpSpPr>
      <p:sp>
        <p:nvSpPr>
          <p:cNvPr id="84" name="Shape 84"/>
          <p:cNvSpPr txBox="1"/>
          <p:nvPr>
            <p:ph idx="12" type="sldNum"/>
          </p:nvPr>
        </p:nvSpPr>
        <p:spPr>
          <a:xfrm>
            <a:off x="8556791" y="4749850"/>
            <a:ext cx="548699" cy="393600"/>
          </a:xfrm>
          <a:prstGeom prst="rect">
            <a:avLst/>
          </a:prstGeom>
        </p:spPr>
        <p:txBody>
          <a:bodyPr anchorCtr="0" anchor="ctr" bIns="91425" lIns="91425" rIns="91425" tIns="91425">
            <a:noAutofit/>
          </a:bodyPr>
          <a:lstStyle>
            <a:lvl1pPr rtl="0">
              <a:spcBef>
                <a:spcPts val="0"/>
              </a:spcBef>
              <a:buNone/>
              <a:defRPr/>
            </a:lvl1p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slideLayout" Target="../slideLayouts/slideLayout4.xml"/><Relationship Id="rId3" Type="http://schemas.openxmlformats.org/officeDocument/2006/relationships/slideLayout" Target="../slideLayouts/slideLayout3.xml"/><Relationship Id="rId6" Type="http://schemas.openxmlformats.org/officeDocument/2006/relationships/slideLayout" Target="../slideLayouts/slideLayout6.xml"/><Relationship Id="rId5" Type="http://schemas.openxmlformats.org/officeDocument/2006/relationships/slideLayout" Target="../slideLayouts/slideLayout5.xml"/><Relationship Id="rId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2890DA"/>
            </a:gs>
            <a:gs pos="100000">
              <a:schemeClr val="dk2"/>
            </a:gs>
          </a:gsLst>
          <a:path path="circle">
            <a:fillToRect r="100%" t="100%"/>
          </a:path>
          <a:tileRect b="-100%" l="-100%"/>
        </a:gradFill>
      </p:bgPr>
    </p:bg>
    <p:spTree>
      <p:nvGrpSpPr>
        <p:cNvPr id="4" name="Shape 4"/>
        <p:cNvGrpSpPr/>
        <p:nvPr/>
      </p:nvGrpSpPr>
      <p:grpSpPr>
        <a:xfrm>
          <a:off x="0" y="0"/>
          <a:ext cx="0" cy="0"/>
          <a:chOff x="0" y="0"/>
          <a:chExt cx="0" cy="0"/>
        </a:xfrm>
      </p:grpSpPr>
      <p:sp>
        <p:nvSpPr>
          <p:cNvPr id="5" name="Shape 5"/>
          <p:cNvSpPr txBox="1"/>
          <p:nvPr>
            <p:ph type="title"/>
          </p:nvPr>
        </p:nvSpPr>
        <p:spPr>
          <a:xfrm>
            <a:off x="457200" y="205978"/>
            <a:ext cx="6879600" cy="857400"/>
          </a:xfrm>
          <a:prstGeom prst="rect">
            <a:avLst/>
          </a:prstGeom>
          <a:noFill/>
          <a:ln>
            <a:noFill/>
          </a:ln>
        </p:spPr>
        <p:txBody>
          <a:bodyPr anchorCtr="0" anchor="b" bIns="91425" lIns="91425" rIns="91425" tIns="91425"/>
          <a:lstStyle>
            <a:lvl1pPr rtl="0">
              <a:spcBef>
                <a:spcPts val="0"/>
              </a:spcBef>
              <a:buClr>
                <a:schemeClr val="lt1"/>
              </a:buClr>
              <a:buSzPct val="100000"/>
              <a:buNone/>
              <a:defRPr sz="3600">
                <a:solidFill>
                  <a:schemeClr val="lt1"/>
                </a:solidFill>
              </a:defRPr>
            </a:lvl1pPr>
            <a:lvl2pPr rtl="0">
              <a:spcBef>
                <a:spcPts val="0"/>
              </a:spcBef>
              <a:buClr>
                <a:schemeClr val="lt1"/>
              </a:buClr>
              <a:buSzPct val="100000"/>
              <a:buNone/>
              <a:defRPr sz="3600">
                <a:solidFill>
                  <a:schemeClr val="lt1"/>
                </a:solidFill>
              </a:defRPr>
            </a:lvl2pPr>
            <a:lvl3pPr rtl="0">
              <a:spcBef>
                <a:spcPts val="0"/>
              </a:spcBef>
              <a:buClr>
                <a:schemeClr val="lt1"/>
              </a:buClr>
              <a:buSzPct val="100000"/>
              <a:buNone/>
              <a:defRPr sz="3600">
                <a:solidFill>
                  <a:schemeClr val="lt1"/>
                </a:solidFill>
              </a:defRPr>
            </a:lvl3pPr>
            <a:lvl4pPr rtl="0">
              <a:spcBef>
                <a:spcPts val="0"/>
              </a:spcBef>
              <a:buClr>
                <a:schemeClr val="lt1"/>
              </a:buClr>
              <a:buSzPct val="100000"/>
              <a:buNone/>
              <a:defRPr sz="3600">
                <a:solidFill>
                  <a:schemeClr val="lt1"/>
                </a:solidFill>
              </a:defRPr>
            </a:lvl4pPr>
            <a:lvl5pPr rtl="0">
              <a:spcBef>
                <a:spcPts val="0"/>
              </a:spcBef>
              <a:buClr>
                <a:schemeClr val="lt1"/>
              </a:buClr>
              <a:buSzPct val="100000"/>
              <a:buNone/>
              <a:defRPr sz="3600">
                <a:solidFill>
                  <a:schemeClr val="lt1"/>
                </a:solidFill>
              </a:defRPr>
            </a:lvl5pPr>
            <a:lvl6pPr rtl="0">
              <a:spcBef>
                <a:spcPts val="0"/>
              </a:spcBef>
              <a:buClr>
                <a:schemeClr val="lt1"/>
              </a:buClr>
              <a:buSzPct val="100000"/>
              <a:buNone/>
              <a:defRPr sz="3600">
                <a:solidFill>
                  <a:schemeClr val="lt1"/>
                </a:solidFill>
              </a:defRPr>
            </a:lvl6pPr>
            <a:lvl7pPr rtl="0">
              <a:spcBef>
                <a:spcPts val="0"/>
              </a:spcBef>
              <a:buClr>
                <a:schemeClr val="lt1"/>
              </a:buClr>
              <a:buSzPct val="100000"/>
              <a:buNone/>
              <a:defRPr sz="3600">
                <a:solidFill>
                  <a:schemeClr val="lt1"/>
                </a:solidFill>
              </a:defRPr>
            </a:lvl7pPr>
            <a:lvl8pPr rtl="0">
              <a:spcBef>
                <a:spcPts val="0"/>
              </a:spcBef>
              <a:buClr>
                <a:schemeClr val="lt1"/>
              </a:buClr>
              <a:buSzPct val="100000"/>
              <a:buNone/>
              <a:defRPr sz="3600">
                <a:solidFill>
                  <a:schemeClr val="lt1"/>
                </a:solidFill>
              </a:defRPr>
            </a:lvl8pPr>
            <a:lvl9pPr rtl="0">
              <a:spcBef>
                <a:spcPts val="0"/>
              </a:spcBef>
              <a:buClr>
                <a:schemeClr val="lt1"/>
              </a:buClr>
              <a:buSzPct val="100000"/>
              <a:buNone/>
              <a:defRPr sz="3600">
                <a:solidFill>
                  <a:schemeClr val="lt1"/>
                </a:solidFill>
              </a:defRPr>
            </a:lvl9pPr>
          </a:lstStyle>
          <a:p/>
        </p:txBody>
      </p:sp>
      <p:sp>
        <p:nvSpPr>
          <p:cNvPr id="6" name="Shape 6"/>
          <p:cNvSpPr txBox="1"/>
          <p:nvPr>
            <p:ph idx="1" type="body"/>
          </p:nvPr>
        </p:nvSpPr>
        <p:spPr>
          <a:xfrm>
            <a:off x="457200" y="1200150"/>
            <a:ext cx="8229600" cy="3394500"/>
          </a:xfrm>
          <a:prstGeom prst="rect">
            <a:avLst/>
          </a:prstGeom>
          <a:noFill/>
          <a:ln>
            <a:noFill/>
          </a:ln>
        </p:spPr>
        <p:txBody>
          <a:bodyPr anchorCtr="0" anchor="t" bIns="91425" lIns="91425" rIns="91425" tIns="91425"/>
          <a:lstStyle>
            <a:lvl1pPr rtl="0">
              <a:spcBef>
                <a:spcPts val="0"/>
              </a:spcBef>
              <a:buClr>
                <a:schemeClr val="lt1"/>
              </a:buClr>
              <a:buSzPct val="100000"/>
              <a:defRPr sz="3200">
                <a:solidFill>
                  <a:schemeClr val="lt1"/>
                </a:solidFill>
              </a:defRPr>
            </a:lvl1pPr>
            <a:lvl2pPr rtl="0">
              <a:spcBef>
                <a:spcPts val="560"/>
              </a:spcBef>
              <a:buClr>
                <a:schemeClr val="lt1"/>
              </a:buClr>
              <a:buSzPct val="100000"/>
              <a:defRPr sz="2800">
                <a:solidFill>
                  <a:schemeClr val="lt1"/>
                </a:solidFill>
              </a:defRPr>
            </a:lvl2pPr>
            <a:lvl3pPr rtl="0">
              <a:spcBef>
                <a:spcPts val="480"/>
              </a:spcBef>
              <a:buClr>
                <a:schemeClr val="lt1"/>
              </a:buClr>
              <a:buSzPct val="100000"/>
              <a:defRPr sz="2400">
                <a:solidFill>
                  <a:schemeClr val="lt1"/>
                </a:solidFill>
              </a:defRPr>
            </a:lvl3pPr>
            <a:lvl4pPr rtl="0">
              <a:spcBef>
                <a:spcPts val="400"/>
              </a:spcBef>
              <a:buClr>
                <a:schemeClr val="lt1"/>
              </a:buClr>
              <a:buSzPct val="100000"/>
              <a:defRPr sz="2000">
                <a:solidFill>
                  <a:schemeClr val="lt1"/>
                </a:solidFill>
              </a:defRPr>
            </a:lvl4pPr>
            <a:lvl5pPr rtl="0">
              <a:spcBef>
                <a:spcPts val="400"/>
              </a:spcBef>
              <a:buClr>
                <a:schemeClr val="lt1"/>
              </a:buClr>
              <a:buSzPct val="100000"/>
              <a:defRPr sz="2000">
                <a:solidFill>
                  <a:schemeClr val="lt1"/>
                </a:solidFill>
              </a:defRPr>
            </a:lvl5pPr>
            <a:lvl6pPr rtl="0">
              <a:spcBef>
                <a:spcPts val="400"/>
              </a:spcBef>
              <a:buClr>
                <a:schemeClr val="lt1"/>
              </a:buClr>
              <a:buSzPct val="100000"/>
              <a:defRPr sz="2000">
                <a:solidFill>
                  <a:schemeClr val="lt1"/>
                </a:solidFill>
              </a:defRPr>
            </a:lvl6pPr>
            <a:lvl7pPr rtl="0">
              <a:spcBef>
                <a:spcPts val="400"/>
              </a:spcBef>
              <a:buClr>
                <a:schemeClr val="lt1"/>
              </a:buClr>
              <a:buSzPct val="100000"/>
              <a:defRPr sz="2000">
                <a:solidFill>
                  <a:schemeClr val="lt1"/>
                </a:solidFill>
              </a:defRPr>
            </a:lvl7pPr>
            <a:lvl8pPr rtl="0">
              <a:spcBef>
                <a:spcPts val="400"/>
              </a:spcBef>
              <a:buClr>
                <a:schemeClr val="lt1"/>
              </a:buClr>
              <a:buSzPct val="100000"/>
              <a:defRPr sz="2000">
                <a:solidFill>
                  <a:schemeClr val="lt1"/>
                </a:solidFill>
              </a:defRPr>
            </a:lvl8pPr>
            <a:lvl9pPr rtl="0">
              <a:spcBef>
                <a:spcPts val="400"/>
              </a:spcBef>
              <a:buClr>
                <a:schemeClr val="lt1"/>
              </a:buClr>
              <a:buSzPct val="100000"/>
              <a:defRPr sz="2000">
                <a:solidFill>
                  <a:schemeClr val="lt1"/>
                </a:solidFill>
              </a:defRPr>
            </a:lvl9pPr>
          </a:lstStyle>
          <a:p/>
        </p:txBody>
      </p:sp>
      <p:sp>
        <p:nvSpPr>
          <p:cNvPr id="7" name="Shape 7"/>
          <p:cNvSpPr/>
          <p:nvPr/>
        </p:nvSpPr>
        <p:spPr>
          <a:xfrm>
            <a:off x="0" y="0"/>
            <a:ext cx="3135299" cy="5143499"/>
          </a:xfrm>
          <a:prstGeom prst="rect">
            <a:avLst/>
          </a:prstGeom>
          <a:noFill/>
          <a:ln>
            <a:noFill/>
          </a:ln>
        </p:spPr>
        <p:txBody>
          <a:bodyPr anchorCtr="0" anchor="t" bIns="45700" lIns="91425" rIns="91425" tIns="45700">
            <a:noAutofit/>
          </a:bodyPr>
          <a:lstStyle/>
          <a:p>
            <a:pPr>
              <a:spcBef>
                <a:spcPts val="0"/>
              </a:spcBef>
              <a:buNone/>
            </a:pPr>
            <a:r>
              <a:t/>
            </a:r>
            <a:endParaRPr/>
          </a:p>
        </p:txBody>
      </p:sp>
      <p:sp>
        <p:nvSpPr>
          <p:cNvPr id="8" name="Shape 8"/>
          <p:cNvSpPr/>
          <p:nvPr/>
        </p:nvSpPr>
        <p:spPr>
          <a:xfrm>
            <a:off x="3175" y="4533900"/>
            <a:ext cx="635000" cy="609600"/>
          </a:xfrm>
          <a:custGeom>
            <a:pathLst>
              <a:path extrusionOk="0" h="512" w="40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8" scaled="0"/>
          </a:gradFill>
          <a:ln>
            <a:noFill/>
          </a:ln>
        </p:spPr>
        <p:txBody>
          <a:bodyPr anchorCtr="0" anchor="t" bIns="45700" lIns="91425" rIns="91425" tIns="45700">
            <a:noAutofit/>
          </a:bodyPr>
          <a:lstStyle/>
          <a:p>
            <a:pPr>
              <a:spcBef>
                <a:spcPts val="0"/>
              </a:spcBef>
              <a:buNone/>
            </a:pPr>
            <a:r>
              <a:t/>
            </a:r>
            <a:endParaRPr/>
          </a:p>
        </p:txBody>
      </p:sp>
      <p:sp>
        <p:nvSpPr>
          <p:cNvPr id="9" name="Shape 9"/>
          <p:cNvSpPr/>
          <p:nvPr/>
        </p:nvSpPr>
        <p:spPr>
          <a:xfrm>
            <a:off x="3175" y="3924300"/>
            <a:ext cx="635000" cy="609600"/>
          </a:xfrm>
          <a:custGeom>
            <a:pathLst>
              <a:path extrusionOk="0" h="512" w="40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1" scaled="0"/>
          </a:gradFill>
          <a:ln>
            <a:noFill/>
          </a:ln>
        </p:spPr>
        <p:txBody>
          <a:bodyPr anchorCtr="0" anchor="t" bIns="45700" lIns="91425" rIns="91425" tIns="45700">
            <a:noAutofit/>
          </a:bodyPr>
          <a:lstStyle/>
          <a:p>
            <a:pPr>
              <a:spcBef>
                <a:spcPts val="0"/>
              </a:spcBef>
              <a:buNone/>
            </a:pPr>
            <a:r>
              <a:t/>
            </a:r>
            <a:endParaRPr/>
          </a:p>
        </p:txBody>
      </p:sp>
      <p:sp>
        <p:nvSpPr>
          <p:cNvPr id="10" name="Shape 10"/>
          <p:cNvSpPr/>
          <p:nvPr/>
        </p:nvSpPr>
        <p:spPr>
          <a:xfrm>
            <a:off x="8397875" y="2017"/>
            <a:ext cx="746125" cy="610209"/>
          </a:xfrm>
          <a:custGeom>
            <a:pathLst>
              <a:path extrusionOk="0" h="605" w="47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3" scaled="0"/>
          </a:gradFill>
          <a:ln>
            <a:noFill/>
          </a:ln>
        </p:spPr>
        <p:txBody>
          <a:bodyPr anchorCtr="0" anchor="t" bIns="45700" lIns="91425" rIns="91425" tIns="45700">
            <a:noAutofit/>
          </a:bodyPr>
          <a:lstStyle/>
          <a:p>
            <a:pPr>
              <a:spcBef>
                <a:spcPts val="0"/>
              </a:spcBef>
              <a:buNone/>
            </a:pPr>
            <a:r>
              <a:t/>
            </a:r>
            <a:endParaRPr/>
          </a:p>
        </p:txBody>
      </p:sp>
      <p:sp>
        <p:nvSpPr>
          <p:cNvPr id="11" name="Shape 11"/>
          <p:cNvSpPr/>
          <p:nvPr/>
        </p:nvSpPr>
        <p:spPr>
          <a:xfrm>
            <a:off x="8397875" y="612225"/>
            <a:ext cx="746125" cy="607183"/>
          </a:xfrm>
          <a:custGeom>
            <a:pathLst>
              <a:path extrusionOk="0" h="602" w="47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1" scaled="0"/>
          </a:gradFill>
          <a:ln>
            <a:noFill/>
          </a:ln>
        </p:spPr>
        <p:txBody>
          <a:bodyPr anchorCtr="0" anchor="t" bIns="45700" lIns="91425" rIns="91425" tIns="45700">
            <a:noAutofit/>
          </a:bodyPr>
          <a:lstStyle/>
          <a:p>
            <a:pPr>
              <a:spcBef>
                <a:spcPts val="0"/>
              </a:spcBef>
              <a:buNone/>
            </a:pPr>
            <a:r>
              <a:t/>
            </a:r>
            <a:endParaRPr/>
          </a:p>
        </p:txBody>
      </p:sp>
      <p:sp>
        <p:nvSpPr>
          <p:cNvPr id="12" name="Shape 12"/>
          <p:cNvSpPr txBox="1"/>
          <p:nvPr>
            <p:ph idx="12" type="sldNum"/>
          </p:nvPr>
        </p:nvSpPr>
        <p:spPr>
          <a:xfrm>
            <a:off x="8556791" y="4749850"/>
            <a:ext cx="548699" cy="393600"/>
          </a:xfrm>
          <a:prstGeom prst="rect">
            <a:avLst/>
          </a:prstGeom>
          <a:noFill/>
          <a:ln>
            <a:noFill/>
          </a:ln>
        </p:spPr>
        <p:txBody>
          <a:bodyPr anchorCtr="0" anchor="ctr" bIns="91425" lIns="91425" rIns="91425" tIns="91425">
            <a:noAutofit/>
          </a:bodyPr>
          <a:lstStyle>
            <a:lvl1pPr rtl="0" algn="r">
              <a:spcBef>
                <a:spcPts val="0"/>
              </a:spcBef>
              <a:buNone/>
              <a:defRPr sz="1300">
                <a:solidFill>
                  <a:schemeClr val="lt1"/>
                </a:solidFill>
              </a:defRPr>
            </a:lvl1pPr>
          </a:lstStyle>
          <a:p>
            <a:pPr lvl="0">
              <a:spcBef>
                <a:spcPts val="0"/>
              </a:spcBef>
              <a:buNone/>
            </a:pPr>
            <a:fld id="{00000000-1234-1234-1234-123412341234}" type="slidenum">
              <a:rPr lang="en"/>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 Id="rId3" Type="http://schemas.openxmlformats.org/officeDocument/2006/relationships/image" Target="../media/image02.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 Id="rId3" Type="http://schemas.openxmlformats.org/officeDocument/2006/relationships/image" Target="../media/image03.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 Id="rId3" Type="http://schemas.openxmlformats.org/officeDocument/2006/relationships/image" Target="../media/image05.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 Id="rId3" Type="http://schemas.openxmlformats.org/officeDocument/2006/relationships/image" Target="../media/image04.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 Id="rId3" Type="http://schemas.openxmlformats.org/officeDocument/2006/relationships/image" Target="../media/image06.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 Id="rId3" Type="http://schemas.openxmlformats.org/officeDocument/2006/relationships/image" Target="../media/image07.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00.png"/><Relationship Id="rId3" Type="http://schemas.openxmlformats.org/officeDocument/2006/relationships/image" Target="../media/image01.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 Id="rId3" Type="http://schemas.openxmlformats.org/officeDocument/2006/relationships/image" Target="../media/image0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08.png"/><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 name="Shape 85"/>
        <p:cNvGrpSpPr/>
        <p:nvPr/>
      </p:nvGrpSpPr>
      <p:grpSpPr>
        <a:xfrm>
          <a:off x="0" y="0"/>
          <a:ext cx="0" cy="0"/>
          <a:chOff x="0" y="0"/>
          <a:chExt cx="0" cy="0"/>
        </a:xfrm>
      </p:grpSpPr>
      <p:sp>
        <p:nvSpPr>
          <p:cNvPr id="86" name="Shape 86"/>
          <p:cNvSpPr txBox="1"/>
          <p:nvPr>
            <p:ph type="ctrTitle"/>
          </p:nvPr>
        </p:nvSpPr>
        <p:spPr>
          <a:xfrm>
            <a:off x="1243775" y="395171"/>
            <a:ext cx="6400799" cy="1760100"/>
          </a:xfrm>
          <a:prstGeom prst="rect">
            <a:avLst/>
          </a:prstGeom>
        </p:spPr>
        <p:txBody>
          <a:bodyPr anchorCtr="0" anchor="b" bIns="91425" lIns="91425" rIns="91425" tIns="91425">
            <a:noAutofit/>
          </a:bodyPr>
          <a:lstStyle/>
          <a:p>
            <a:pPr>
              <a:spcBef>
                <a:spcPts val="0"/>
              </a:spcBef>
              <a:buNone/>
            </a:pPr>
            <a:r>
              <a:rPr lang="en"/>
              <a:t>Teaching Elementary Students to Solder</a:t>
            </a:r>
          </a:p>
        </p:txBody>
      </p:sp>
      <p:sp>
        <p:nvSpPr>
          <p:cNvPr id="87" name="Shape 87"/>
          <p:cNvSpPr txBox="1"/>
          <p:nvPr>
            <p:ph idx="1" type="subTitle"/>
          </p:nvPr>
        </p:nvSpPr>
        <p:spPr>
          <a:xfrm>
            <a:off x="2262600" y="2542002"/>
            <a:ext cx="6400799" cy="871800"/>
          </a:xfrm>
          <a:prstGeom prst="rect">
            <a:avLst/>
          </a:prstGeom>
        </p:spPr>
        <p:txBody>
          <a:bodyPr anchorCtr="0" anchor="t" bIns="91425" lIns="91425" rIns="91425" tIns="91425">
            <a:noAutofit/>
          </a:bodyPr>
          <a:lstStyle/>
          <a:p>
            <a:pPr>
              <a:spcBef>
                <a:spcPts val="0"/>
              </a:spcBef>
              <a:buNone/>
            </a:pPr>
            <a:r>
              <a:rPr lang="en"/>
              <a:t>By Deanna Schmalz and Brian Schmalz</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1" name="Shape 141"/>
        <p:cNvGrpSpPr/>
        <p:nvPr/>
      </p:nvGrpSpPr>
      <p:grpSpPr>
        <a:xfrm>
          <a:off x="0" y="0"/>
          <a:ext cx="0" cy="0"/>
          <a:chOff x="0" y="0"/>
          <a:chExt cx="0" cy="0"/>
        </a:xfrm>
      </p:grpSpPr>
      <p:sp>
        <p:nvSpPr>
          <p:cNvPr id="142" name="Shape 142"/>
          <p:cNvSpPr txBox="1"/>
          <p:nvPr>
            <p:ph type="title"/>
          </p:nvPr>
        </p:nvSpPr>
        <p:spPr>
          <a:xfrm>
            <a:off x="457200" y="205978"/>
            <a:ext cx="6879600" cy="857400"/>
          </a:xfrm>
          <a:prstGeom prst="rect">
            <a:avLst/>
          </a:prstGeom>
        </p:spPr>
        <p:txBody>
          <a:bodyPr anchorCtr="0" anchor="b" bIns="91425" lIns="91425" rIns="91425" tIns="91425">
            <a:noAutofit/>
          </a:bodyPr>
          <a:lstStyle/>
          <a:p>
            <a:pPr>
              <a:spcBef>
                <a:spcPts val="0"/>
              </a:spcBef>
              <a:buNone/>
            </a:pPr>
            <a:r>
              <a:rPr lang="en"/>
              <a:t>Packaged 100 Kits</a:t>
            </a:r>
          </a:p>
        </p:txBody>
      </p:sp>
      <p:sp>
        <p:nvSpPr>
          <p:cNvPr id="143" name="Shape 143"/>
          <p:cNvSpPr txBox="1"/>
          <p:nvPr>
            <p:ph idx="1" type="body"/>
          </p:nvPr>
        </p:nvSpPr>
        <p:spPr>
          <a:xfrm>
            <a:off x="457200" y="1200150"/>
            <a:ext cx="8229600" cy="3630300"/>
          </a:xfrm>
          <a:prstGeom prst="rect">
            <a:avLst/>
          </a:prstGeom>
        </p:spPr>
        <p:txBody>
          <a:bodyPr anchorCtr="0" anchor="t" bIns="91425" lIns="91425" rIns="91425" tIns="91425">
            <a:noAutofit/>
          </a:bodyPr>
          <a:lstStyle/>
          <a:p>
            <a:pPr indent="-431800" lvl="0" marL="457200" rtl="0">
              <a:spcBef>
                <a:spcPts val="0"/>
              </a:spcBef>
              <a:buClr>
                <a:schemeClr val="lt1"/>
              </a:buClr>
              <a:buSzPct val="100000"/>
              <a:buFont typeface="Arial"/>
              <a:buChar char="●"/>
            </a:pPr>
            <a:r>
              <a:rPr lang="en"/>
              <a:t>Ordered 100 boards from DirtyPCB</a:t>
            </a:r>
          </a:p>
          <a:p>
            <a:pPr indent="-431800" lvl="0" marL="457200" rtl="0">
              <a:spcBef>
                <a:spcPts val="0"/>
              </a:spcBef>
              <a:buClr>
                <a:schemeClr val="lt1"/>
              </a:buClr>
              <a:buSzPct val="100000"/>
              <a:buFont typeface="Arial"/>
              <a:buChar char="●"/>
            </a:pPr>
            <a:r>
              <a:rPr lang="en"/>
              <a:t>Ordered 100 sets of parts from e-bay</a:t>
            </a:r>
          </a:p>
          <a:p>
            <a:pPr indent="-431800" lvl="0" marL="457200" rtl="0">
              <a:spcBef>
                <a:spcPts val="0"/>
              </a:spcBef>
              <a:buClr>
                <a:schemeClr val="lt1"/>
              </a:buClr>
              <a:buSzPct val="100000"/>
              <a:buFont typeface="Arial"/>
              <a:buChar char="●"/>
            </a:pPr>
            <a:r>
              <a:rPr lang="en"/>
              <a:t>Kitted up 100 kits worth of parts and boards in plastic bags</a:t>
            </a:r>
          </a:p>
          <a:p>
            <a:pPr lvl="0">
              <a:spcBef>
                <a:spcPts val="0"/>
              </a:spcBef>
              <a:buNone/>
            </a:pPr>
            <a:r>
              <a:t/>
            </a:r>
            <a:endParaRP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7" name="Shape 147"/>
        <p:cNvGrpSpPr/>
        <p:nvPr/>
      </p:nvGrpSpPr>
      <p:grpSpPr>
        <a:xfrm>
          <a:off x="0" y="0"/>
          <a:ext cx="0" cy="0"/>
          <a:chOff x="0" y="0"/>
          <a:chExt cx="0" cy="0"/>
        </a:xfrm>
      </p:grpSpPr>
      <p:sp>
        <p:nvSpPr>
          <p:cNvPr id="148" name="Shape 148"/>
          <p:cNvSpPr txBox="1"/>
          <p:nvPr>
            <p:ph type="title"/>
          </p:nvPr>
        </p:nvSpPr>
        <p:spPr>
          <a:xfrm>
            <a:off x="457200" y="205978"/>
            <a:ext cx="6879600" cy="857400"/>
          </a:xfrm>
          <a:prstGeom prst="rect">
            <a:avLst/>
          </a:prstGeom>
        </p:spPr>
        <p:txBody>
          <a:bodyPr anchorCtr="0" anchor="b" bIns="91425" lIns="91425" rIns="91425" tIns="91425">
            <a:noAutofit/>
          </a:bodyPr>
          <a:lstStyle/>
          <a:p>
            <a:pPr>
              <a:spcBef>
                <a:spcPts val="0"/>
              </a:spcBef>
              <a:buNone/>
            </a:pPr>
            <a:r>
              <a:rPr lang="en"/>
              <a:t>Preparing For STEM Day</a:t>
            </a:r>
          </a:p>
        </p:txBody>
      </p:sp>
      <p:sp>
        <p:nvSpPr>
          <p:cNvPr id="149" name="Shape 149"/>
          <p:cNvSpPr txBox="1"/>
          <p:nvPr>
            <p:ph idx="1" type="body"/>
          </p:nvPr>
        </p:nvSpPr>
        <p:spPr>
          <a:xfrm>
            <a:off x="457200" y="1200150"/>
            <a:ext cx="8229600" cy="3630300"/>
          </a:xfrm>
          <a:prstGeom prst="rect">
            <a:avLst/>
          </a:prstGeom>
        </p:spPr>
        <p:txBody>
          <a:bodyPr anchorCtr="0" anchor="t" bIns="91425" lIns="91425" rIns="91425" tIns="91425">
            <a:noAutofit/>
          </a:bodyPr>
          <a:lstStyle/>
          <a:p>
            <a:pPr indent="-431800" lvl="0" marL="457200" rtl="0">
              <a:spcBef>
                <a:spcPts val="0"/>
              </a:spcBef>
              <a:buClr>
                <a:schemeClr val="lt1"/>
              </a:buClr>
              <a:buSzPct val="100000"/>
              <a:buFont typeface="Arial"/>
              <a:buChar char="●"/>
            </a:pPr>
            <a:r>
              <a:rPr lang="en"/>
              <a:t>We taught Mr. B (4th grade teacher) to solder, got feedback on instructions</a:t>
            </a:r>
          </a:p>
          <a:p>
            <a:pPr indent="-431800" lvl="0" marL="457200" rtl="0">
              <a:spcBef>
                <a:spcPts val="0"/>
              </a:spcBef>
              <a:buClr>
                <a:schemeClr val="lt1"/>
              </a:buClr>
              <a:buSzPct val="100000"/>
              <a:buFont typeface="Arial"/>
              <a:buChar char="●"/>
            </a:pPr>
            <a:r>
              <a:rPr lang="en"/>
              <a:t>Re-did instructions : made simpler, almost all hand-drawn pictures</a:t>
            </a:r>
          </a:p>
          <a:p>
            <a:pPr indent="-431800" lvl="0" marL="457200">
              <a:spcBef>
                <a:spcPts val="0"/>
              </a:spcBef>
              <a:buClr>
                <a:schemeClr val="lt1"/>
              </a:buClr>
              <a:buSzPct val="100000"/>
              <a:buFont typeface="Arial"/>
              <a:buChar char="●"/>
            </a:pPr>
            <a:r>
              <a:rPr lang="en"/>
              <a:t>Got 12 sets of soldering irons, tools, desk lights, safety glasses, etc.</a:t>
            </a: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3" name="Shape 153"/>
        <p:cNvGrpSpPr/>
        <p:nvPr/>
      </p:nvGrpSpPr>
      <p:grpSpPr>
        <a:xfrm>
          <a:off x="0" y="0"/>
          <a:ext cx="0" cy="0"/>
          <a:chOff x="0" y="0"/>
          <a:chExt cx="0" cy="0"/>
        </a:xfrm>
      </p:grpSpPr>
      <p:sp>
        <p:nvSpPr>
          <p:cNvPr id="154" name="Shape 154"/>
          <p:cNvSpPr txBox="1"/>
          <p:nvPr>
            <p:ph type="title"/>
          </p:nvPr>
        </p:nvSpPr>
        <p:spPr>
          <a:xfrm>
            <a:off x="457200" y="205978"/>
            <a:ext cx="6879600" cy="857400"/>
          </a:xfrm>
          <a:prstGeom prst="rect">
            <a:avLst/>
          </a:prstGeom>
        </p:spPr>
        <p:txBody>
          <a:bodyPr anchorCtr="0" anchor="b" bIns="91425" lIns="91425" rIns="91425" tIns="91425">
            <a:noAutofit/>
          </a:bodyPr>
          <a:lstStyle/>
          <a:p>
            <a:pPr>
              <a:spcBef>
                <a:spcPts val="0"/>
              </a:spcBef>
              <a:buNone/>
            </a:pPr>
            <a:r>
              <a:rPr lang="en"/>
              <a:t>STEM Day</a:t>
            </a:r>
          </a:p>
        </p:txBody>
      </p:sp>
      <p:sp>
        <p:nvSpPr>
          <p:cNvPr id="155" name="Shape 155"/>
          <p:cNvSpPr txBox="1"/>
          <p:nvPr>
            <p:ph idx="1" type="body"/>
          </p:nvPr>
        </p:nvSpPr>
        <p:spPr>
          <a:xfrm>
            <a:off x="457200" y="1200150"/>
            <a:ext cx="8229600" cy="3630300"/>
          </a:xfrm>
          <a:prstGeom prst="rect">
            <a:avLst/>
          </a:prstGeom>
        </p:spPr>
        <p:txBody>
          <a:bodyPr anchorCtr="0" anchor="t" bIns="91425" lIns="91425" rIns="91425" tIns="91425">
            <a:noAutofit/>
          </a:bodyPr>
          <a:lstStyle/>
          <a:p>
            <a:pPr indent="-431800" lvl="0" marL="457200" rtl="0">
              <a:spcBef>
                <a:spcPts val="0"/>
              </a:spcBef>
              <a:buClr>
                <a:schemeClr val="lt1"/>
              </a:buClr>
              <a:buSzPct val="100000"/>
              <a:buFont typeface="Arial"/>
              <a:buChar char="●"/>
            </a:pPr>
            <a:r>
              <a:rPr lang="en"/>
              <a:t>Had 3 adults and me helped 12 students  at a time to put together their kits (about 72 total)</a:t>
            </a:r>
          </a:p>
          <a:p>
            <a:pPr indent="-431800" lvl="0" marL="457200" rtl="0">
              <a:spcBef>
                <a:spcPts val="0"/>
              </a:spcBef>
              <a:buClr>
                <a:schemeClr val="lt1"/>
              </a:buClr>
              <a:buSzPct val="100000"/>
              <a:buFont typeface="Arial"/>
              <a:buChar char="●"/>
            </a:pPr>
            <a:r>
              <a:rPr lang="en"/>
              <a:t>Took about 20 minutes</a:t>
            </a:r>
          </a:p>
          <a:p>
            <a:pPr indent="-431800" lvl="0" marL="457200" rtl="0">
              <a:spcBef>
                <a:spcPts val="0"/>
              </a:spcBef>
              <a:buClr>
                <a:schemeClr val="lt1"/>
              </a:buClr>
              <a:buSzPct val="100000"/>
              <a:buFont typeface="Arial"/>
              <a:buChar char="●"/>
            </a:pPr>
            <a:r>
              <a:rPr lang="en"/>
              <a:t>My dad demonstrated how to solder a kit for all students to see at beginning</a:t>
            </a:r>
          </a:p>
          <a:p>
            <a:pPr indent="-431800" lvl="0" marL="457200">
              <a:spcBef>
                <a:spcPts val="0"/>
              </a:spcBef>
              <a:buClr>
                <a:schemeClr val="lt1"/>
              </a:buClr>
              <a:buSzPct val="100000"/>
              <a:buFont typeface="Arial"/>
              <a:buChar char="●"/>
            </a:pPr>
            <a:r>
              <a:rPr lang="en"/>
              <a:t>All students ended up with working kits</a:t>
            </a: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9" name="Shape 159"/>
        <p:cNvGrpSpPr/>
        <p:nvPr/>
      </p:nvGrpSpPr>
      <p:grpSpPr>
        <a:xfrm>
          <a:off x="0" y="0"/>
          <a:ext cx="0" cy="0"/>
          <a:chOff x="0" y="0"/>
          <a:chExt cx="0" cy="0"/>
        </a:xfrm>
      </p:grpSpPr>
      <p:sp>
        <p:nvSpPr>
          <p:cNvPr id="160" name="Shape 160"/>
          <p:cNvSpPr txBox="1"/>
          <p:nvPr>
            <p:ph type="title"/>
          </p:nvPr>
        </p:nvSpPr>
        <p:spPr>
          <a:xfrm>
            <a:off x="457200" y="205978"/>
            <a:ext cx="6879600" cy="857400"/>
          </a:xfrm>
          <a:prstGeom prst="rect">
            <a:avLst/>
          </a:prstGeom>
        </p:spPr>
        <p:txBody>
          <a:bodyPr anchorCtr="0" anchor="b" bIns="91425" lIns="91425" rIns="91425" tIns="91425">
            <a:noAutofit/>
          </a:bodyPr>
          <a:lstStyle/>
          <a:p>
            <a:pPr>
              <a:spcBef>
                <a:spcPts val="0"/>
              </a:spcBef>
              <a:buNone/>
            </a:pPr>
            <a:r>
              <a:rPr lang="en"/>
              <a:t>Instruction Sheet:</a:t>
            </a:r>
          </a:p>
        </p:txBody>
      </p:sp>
      <p:sp>
        <p:nvSpPr>
          <p:cNvPr id="161" name="Shape 161"/>
          <p:cNvSpPr txBox="1"/>
          <p:nvPr>
            <p:ph idx="1" type="body"/>
          </p:nvPr>
        </p:nvSpPr>
        <p:spPr>
          <a:xfrm>
            <a:off x="457200" y="1200150"/>
            <a:ext cx="8229600" cy="3630300"/>
          </a:xfrm>
          <a:prstGeom prst="rect">
            <a:avLst/>
          </a:prstGeom>
        </p:spPr>
        <p:txBody>
          <a:bodyPr anchorCtr="0" anchor="t" bIns="91425" lIns="91425" rIns="91425" tIns="91425">
            <a:noAutofit/>
          </a:bodyPr>
          <a:lstStyle/>
          <a:p>
            <a:pPr>
              <a:spcBef>
                <a:spcPts val="0"/>
              </a:spcBef>
              <a:buNone/>
            </a:pPr>
            <a:r>
              <a:t/>
            </a:r>
            <a:endParaRPr/>
          </a:p>
        </p:txBody>
      </p:sp>
      <p:pic>
        <p:nvPicPr>
          <p:cNvPr id="162" name="Shape 162"/>
          <p:cNvPicPr preferRelativeResize="0"/>
          <p:nvPr/>
        </p:nvPicPr>
        <p:blipFill>
          <a:blip r:embed="rId3">
            <a:alphaModFix/>
          </a:blip>
          <a:stretch>
            <a:fillRect/>
          </a:stretch>
        </p:blipFill>
        <p:spPr>
          <a:xfrm>
            <a:off x="4891499" y="1200150"/>
            <a:ext cx="3291374" cy="3242201"/>
          </a:xfrm>
          <a:prstGeom prst="rect">
            <a:avLst/>
          </a:prstGeom>
          <a:noFill/>
          <a:ln>
            <a:noFill/>
          </a:ln>
        </p:spPr>
      </p:pic>
      <p:pic>
        <p:nvPicPr>
          <p:cNvPr id="163" name="Shape 163"/>
          <p:cNvPicPr preferRelativeResize="0"/>
          <p:nvPr/>
        </p:nvPicPr>
        <p:blipFill>
          <a:blip r:embed="rId4">
            <a:alphaModFix/>
          </a:blip>
          <a:stretch>
            <a:fillRect/>
          </a:stretch>
        </p:blipFill>
        <p:spPr>
          <a:xfrm>
            <a:off x="484653" y="1200149"/>
            <a:ext cx="4090801" cy="3242198"/>
          </a:xfrm>
          <a:prstGeom prst="rect">
            <a:avLst/>
          </a:prstGeom>
          <a:noFill/>
          <a:ln>
            <a:noFill/>
          </a:ln>
        </p:spPr>
      </p:pic>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7" name="Shape 167"/>
        <p:cNvGrpSpPr/>
        <p:nvPr/>
      </p:nvGrpSpPr>
      <p:grpSpPr>
        <a:xfrm>
          <a:off x="0" y="0"/>
          <a:ext cx="0" cy="0"/>
          <a:chOff x="0" y="0"/>
          <a:chExt cx="0" cy="0"/>
        </a:xfrm>
      </p:grpSpPr>
      <p:sp>
        <p:nvSpPr>
          <p:cNvPr id="168" name="Shape 168"/>
          <p:cNvSpPr txBox="1"/>
          <p:nvPr>
            <p:ph type="title"/>
          </p:nvPr>
        </p:nvSpPr>
        <p:spPr>
          <a:xfrm>
            <a:off x="457200" y="205978"/>
            <a:ext cx="6879600" cy="857400"/>
          </a:xfrm>
          <a:prstGeom prst="rect">
            <a:avLst/>
          </a:prstGeom>
        </p:spPr>
        <p:txBody>
          <a:bodyPr anchorCtr="0" anchor="b" bIns="91425" lIns="91425" rIns="91425" tIns="91425">
            <a:noAutofit/>
          </a:bodyPr>
          <a:lstStyle/>
          <a:p>
            <a:pPr>
              <a:spcBef>
                <a:spcPts val="0"/>
              </a:spcBef>
              <a:buNone/>
            </a:pPr>
            <a:r>
              <a:rPr lang="en"/>
              <a:t>STEM Day!</a:t>
            </a:r>
          </a:p>
        </p:txBody>
      </p:sp>
      <p:pic>
        <p:nvPicPr>
          <p:cNvPr id="169" name="Shape 169"/>
          <p:cNvPicPr preferRelativeResize="0"/>
          <p:nvPr/>
        </p:nvPicPr>
        <p:blipFill>
          <a:blip r:embed="rId3">
            <a:alphaModFix/>
          </a:blip>
          <a:stretch>
            <a:fillRect/>
          </a:stretch>
        </p:blipFill>
        <p:spPr>
          <a:xfrm>
            <a:off x="271696" y="83350"/>
            <a:ext cx="8600607" cy="5143500"/>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3" name="Shape 173"/>
        <p:cNvGrpSpPr/>
        <p:nvPr/>
      </p:nvGrpSpPr>
      <p:grpSpPr>
        <a:xfrm>
          <a:off x="0" y="0"/>
          <a:ext cx="0" cy="0"/>
          <a:chOff x="0" y="0"/>
          <a:chExt cx="0" cy="0"/>
        </a:xfrm>
      </p:grpSpPr>
      <p:sp>
        <p:nvSpPr>
          <p:cNvPr id="174" name="Shape 174"/>
          <p:cNvSpPr txBox="1"/>
          <p:nvPr>
            <p:ph type="title"/>
          </p:nvPr>
        </p:nvSpPr>
        <p:spPr>
          <a:xfrm>
            <a:off x="457200" y="205978"/>
            <a:ext cx="6879600" cy="857400"/>
          </a:xfrm>
          <a:prstGeom prst="rect">
            <a:avLst/>
          </a:prstGeom>
        </p:spPr>
        <p:txBody>
          <a:bodyPr anchorCtr="0" anchor="b" bIns="91425" lIns="91425" rIns="91425" tIns="91425">
            <a:noAutofit/>
          </a:bodyPr>
          <a:lstStyle/>
          <a:p>
            <a:pPr>
              <a:spcBef>
                <a:spcPts val="0"/>
              </a:spcBef>
              <a:buNone/>
            </a:pPr>
            <a:r>
              <a:t/>
            </a:r>
            <a:endParaRPr/>
          </a:p>
        </p:txBody>
      </p:sp>
      <p:pic>
        <p:nvPicPr>
          <p:cNvPr id="175" name="Shape 175"/>
          <p:cNvPicPr preferRelativeResize="0"/>
          <p:nvPr/>
        </p:nvPicPr>
        <p:blipFill>
          <a:blip r:embed="rId3">
            <a:alphaModFix/>
          </a:blip>
          <a:stretch>
            <a:fillRect/>
          </a:stretch>
        </p:blipFill>
        <p:spPr>
          <a:xfrm>
            <a:off x="973575" y="0"/>
            <a:ext cx="6857998" cy="5143498"/>
          </a:xfrm>
          <a:prstGeom prst="rect">
            <a:avLst/>
          </a:prstGeom>
          <a:noFill/>
          <a:ln>
            <a:noFill/>
          </a:ln>
        </p:spPr>
      </p:pic>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9" name="Shape 179"/>
        <p:cNvGrpSpPr/>
        <p:nvPr/>
      </p:nvGrpSpPr>
      <p:grpSpPr>
        <a:xfrm>
          <a:off x="0" y="0"/>
          <a:ext cx="0" cy="0"/>
          <a:chOff x="0" y="0"/>
          <a:chExt cx="0" cy="0"/>
        </a:xfrm>
      </p:grpSpPr>
      <p:sp>
        <p:nvSpPr>
          <p:cNvPr id="180" name="Shape 180"/>
          <p:cNvSpPr txBox="1"/>
          <p:nvPr>
            <p:ph type="title"/>
          </p:nvPr>
        </p:nvSpPr>
        <p:spPr>
          <a:xfrm>
            <a:off x="457200" y="205978"/>
            <a:ext cx="6879600" cy="857400"/>
          </a:xfrm>
          <a:prstGeom prst="rect">
            <a:avLst/>
          </a:prstGeom>
        </p:spPr>
        <p:txBody>
          <a:bodyPr anchorCtr="0" anchor="b" bIns="91425" lIns="91425" rIns="91425" tIns="91425">
            <a:noAutofit/>
          </a:bodyPr>
          <a:lstStyle/>
          <a:p>
            <a:pPr>
              <a:spcBef>
                <a:spcPts val="0"/>
              </a:spcBef>
              <a:buNone/>
            </a:pPr>
            <a:r>
              <a:t/>
            </a:r>
            <a:endParaRPr/>
          </a:p>
        </p:txBody>
      </p:sp>
      <p:pic>
        <p:nvPicPr>
          <p:cNvPr id="181" name="Shape 181"/>
          <p:cNvPicPr preferRelativeResize="0"/>
          <p:nvPr/>
        </p:nvPicPr>
        <p:blipFill>
          <a:blip r:embed="rId3">
            <a:alphaModFix/>
          </a:blip>
          <a:stretch>
            <a:fillRect/>
          </a:stretch>
        </p:blipFill>
        <p:spPr>
          <a:xfrm>
            <a:off x="1306975" y="0"/>
            <a:ext cx="6857998" cy="5143498"/>
          </a:xfrm>
          <a:prstGeom prst="rect">
            <a:avLst/>
          </a:prstGeom>
          <a:noFill/>
          <a:ln>
            <a:noFill/>
          </a:ln>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5" name="Shape 185"/>
        <p:cNvGrpSpPr/>
        <p:nvPr/>
      </p:nvGrpSpPr>
      <p:grpSpPr>
        <a:xfrm>
          <a:off x="0" y="0"/>
          <a:ext cx="0" cy="0"/>
          <a:chOff x="0" y="0"/>
          <a:chExt cx="0" cy="0"/>
        </a:xfrm>
      </p:grpSpPr>
      <p:sp>
        <p:nvSpPr>
          <p:cNvPr id="186" name="Shape 186"/>
          <p:cNvSpPr txBox="1"/>
          <p:nvPr>
            <p:ph type="title"/>
          </p:nvPr>
        </p:nvSpPr>
        <p:spPr>
          <a:xfrm>
            <a:off x="457200" y="205978"/>
            <a:ext cx="6879600" cy="857400"/>
          </a:xfrm>
          <a:prstGeom prst="rect">
            <a:avLst/>
          </a:prstGeom>
        </p:spPr>
        <p:txBody>
          <a:bodyPr anchorCtr="0" anchor="b" bIns="91425" lIns="91425" rIns="91425" tIns="91425">
            <a:noAutofit/>
          </a:bodyPr>
          <a:lstStyle/>
          <a:p>
            <a:pPr>
              <a:spcBef>
                <a:spcPts val="0"/>
              </a:spcBef>
              <a:buNone/>
            </a:pPr>
            <a:r>
              <a:t/>
            </a:r>
            <a:endParaRPr/>
          </a:p>
        </p:txBody>
      </p:sp>
      <p:pic>
        <p:nvPicPr>
          <p:cNvPr id="187" name="Shape 187"/>
          <p:cNvPicPr preferRelativeResize="0"/>
          <p:nvPr/>
        </p:nvPicPr>
        <p:blipFill>
          <a:blip r:embed="rId3">
            <a:alphaModFix/>
          </a:blip>
          <a:stretch>
            <a:fillRect/>
          </a:stretch>
        </p:blipFill>
        <p:spPr>
          <a:xfrm>
            <a:off x="1143000" y="33975"/>
            <a:ext cx="6857998" cy="5143498"/>
          </a:xfrm>
          <a:prstGeom prst="rect">
            <a:avLst/>
          </a:prstGeom>
          <a:noFill/>
          <a:ln>
            <a:noFill/>
          </a:ln>
        </p:spPr>
      </p:pic>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1" name="Shape 191"/>
        <p:cNvGrpSpPr/>
        <p:nvPr/>
      </p:nvGrpSpPr>
      <p:grpSpPr>
        <a:xfrm>
          <a:off x="0" y="0"/>
          <a:ext cx="0" cy="0"/>
          <a:chOff x="0" y="0"/>
          <a:chExt cx="0" cy="0"/>
        </a:xfrm>
      </p:grpSpPr>
      <p:sp>
        <p:nvSpPr>
          <p:cNvPr id="192" name="Shape 192"/>
          <p:cNvSpPr txBox="1"/>
          <p:nvPr>
            <p:ph type="title"/>
          </p:nvPr>
        </p:nvSpPr>
        <p:spPr>
          <a:xfrm>
            <a:off x="457200" y="205978"/>
            <a:ext cx="6879600" cy="857400"/>
          </a:xfrm>
          <a:prstGeom prst="rect">
            <a:avLst/>
          </a:prstGeom>
        </p:spPr>
        <p:txBody>
          <a:bodyPr anchorCtr="0" anchor="b" bIns="91425" lIns="91425" rIns="91425" tIns="91425">
            <a:noAutofit/>
          </a:bodyPr>
          <a:lstStyle/>
          <a:p>
            <a:pPr>
              <a:spcBef>
                <a:spcPts val="0"/>
              </a:spcBef>
              <a:buNone/>
            </a:pPr>
            <a:r>
              <a:rPr lang="en"/>
              <a:t>Finished Kit</a:t>
            </a:r>
          </a:p>
        </p:txBody>
      </p:sp>
      <p:pic>
        <p:nvPicPr>
          <p:cNvPr id="193" name="Shape 193"/>
          <p:cNvPicPr preferRelativeResize="0"/>
          <p:nvPr/>
        </p:nvPicPr>
        <p:blipFill>
          <a:blip r:embed="rId3">
            <a:alphaModFix/>
          </a:blip>
          <a:stretch>
            <a:fillRect/>
          </a:stretch>
        </p:blipFill>
        <p:spPr>
          <a:xfrm>
            <a:off x="1973450" y="969450"/>
            <a:ext cx="4744235" cy="4174051"/>
          </a:xfrm>
          <a:prstGeom prst="rect">
            <a:avLst/>
          </a:prstGeom>
          <a:noFill/>
          <a:ln>
            <a:noFill/>
          </a:ln>
        </p:spPr>
      </p:pic>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7" name="Shape 197"/>
        <p:cNvGrpSpPr/>
        <p:nvPr/>
      </p:nvGrpSpPr>
      <p:grpSpPr>
        <a:xfrm>
          <a:off x="0" y="0"/>
          <a:ext cx="0" cy="0"/>
          <a:chOff x="0" y="0"/>
          <a:chExt cx="0" cy="0"/>
        </a:xfrm>
      </p:grpSpPr>
      <p:sp>
        <p:nvSpPr>
          <p:cNvPr id="198" name="Shape 198"/>
          <p:cNvSpPr txBox="1"/>
          <p:nvPr>
            <p:ph type="title"/>
          </p:nvPr>
        </p:nvSpPr>
        <p:spPr>
          <a:xfrm>
            <a:off x="457200" y="205978"/>
            <a:ext cx="6879600" cy="857400"/>
          </a:xfrm>
          <a:prstGeom prst="rect">
            <a:avLst/>
          </a:prstGeom>
        </p:spPr>
        <p:txBody>
          <a:bodyPr anchorCtr="0" anchor="b" bIns="91425" lIns="91425" rIns="91425" tIns="91425">
            <a:noAutofit/>
          </a:bodyPr>
          <a:lstStyle/>
          <a:p>
            <a:pPr>
              <a:spcBef>
                <a:spcPts val="0"/>
              </a:spcBef>
              <a:buNone/>
            </a:pPr>
            <a:r>
              <a:rPr lang="en"/>
              <a:t>STEM Day Lessons</a:t>
            </a:r>
          </a:p>
        </p:txBody>
      </p:sp>
      <p:sp>
        <p:nvSpPr>
          <p:cNvPr id="199" name="Shape 199"/>
          <p:cNvSpPr txBox="1"/>
          <p:nvPr>
            <p:ph idx="1" type="body"/>
          </p:nvPr>
        </p:nvSpPr>
        <p:spPr>
          <a:xfrm>
            <a:off x="457200" y="1200150"/>
            <a:ext cx="8229600" cy="3630300"/>
          </a:xfrm>
          <a:prstGeom prst="rect">
            <a:avLst/>
          </a:prstGeom>
        </p:spPr>
        <p:txBody>
          <a:bodyPr anchorCtr="0" anchor="t" bIns="91425" lIns="91425" rIns="91425" tIns="91425">
            <a:noAutofit/>
          </a:bodyPr>
          <a:lstStyle/>
          <a:p>
            <a:pPr indent="-431800" lvl="0" marL="457200" rtl="0">
              <a:spcBef>
                <a:spcPts val="0"/>
              </a:spcBef>
              <a:buClr>
                <a:schemeClr val="lt1"/>
              </a:buClr>
              <a:buSzPct val="100000"/>
              <a:buFont typeface="Arial"/>
              <a:buChar char="●"/>
            </a:pPr>
            <a:r>
              <a:rPr lang="en"/>
              <a:t>Most students had no trouble soldering their kit and getting it to work</a:t>
            </a:r>
          </a:p>
          <a:p>
            <a:pPr indent="-431800" lvl="0" marL="457200" rtl="0">
              <a:spcBef>
                <a:spcPts val="0"/>
              </a:spcBef>
              <a:buClr>
                <a:schemeClr val="lt1"/>
              </a:buClr>
              <a:buSzPct val="100000"/>
              <a:buFont typeface="Arial"/>
              <a:buChar char="●"/>
            </a:pPr>
            <a:r>
              <a:rPr lang="en"/>
              <a:t>Difficulties: soldering and putting parts in board the correct way</a:t>
            </a:r>
          </a:p>
          <a:p>
            <a:pPr indent="-431800" lvl="0" marL="457200" rtl="0">
              <a:spcBef>
                <a:spcPts val="0"/>
              </a:spcBef>
              <a:buClr>
                <a:schemeClr val="lt1"/>
              </a:buClr>
              <a:buSzPct val="100000"/>
              <a:buFont typeface="Arial"/>
              <a:buChar char="●"/>
            </a:pPr>
            <a:r>
              <a:rPr lang="en"/>
              <a:t>Needed adults to re-work boards with problems</a:t>
            </a:r>
          </a:p>
          <a:p>
            <a:pPr indent="-431800" lvl="0" marL="457200" rtl="0">
              <a:spcBef>
                <a:spcPts val="0"/>
              </a:spcBef>
              <a:buClr>
                <a:schemeClr val="lt1"/>
              </a:buClr>
              <a:buSzPct val="100000"/>
              <a:buFont typeface="Arial"/>
              <a:buChar char="●"/>
            </a:pPr>
            <a:r>
              <a:rPr lang="en"/>
              <a:t>Extra parts and kits were needed too</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 name="Shape 91"/>
        <p:cNvGrpSpPr/>
        <p:nvPr/>
      </p:nvGrpSpPr>
      <p:grpSpPr>
        <a:xfrm>
          <a:off x="0" y="0"/>
          <a:ext cx="0" cy="0"/>
          <a:chOff x="0" y="0"/>
          <a:chExt cx="0" cy="0"/>
        </a:xfrm>
      </p:grpSpPr>
      <p:sp>
        <p:nvSpPr>
          <p:cNvPr id="92" name="Shape 92"/>
          <p:cNvSpPr txBox="1"/>
          <p:nvPr>
            <p:ph type="title"/>
          </p:nvPr>
        </p:nvSpPr>
        <p:spPr>
          <a:xfrm>
            <a:off x="457200" y="205978"/>
            <a:ext cx="6879600" cy="857400"/>
          </a:xfrm>
          <a:prstGeom prst="rect">
            <a:avLst/>
          </a:prstGeom>
        </p:spPr>
        <p:txBody>
          <a:bodyPr anchorCtr="0" anchor="b" bIns="91425" lIns="91425" rIns="91425" tIns="91425">
            <a:noAutofit/>
          </a:bodyPr>
          <a:lstStyle/>
          <a:p>
            <a:pPr>
              <a:spcBef>
                <a:spcPts val="0"/>
              </a:spcBef>
              <a:buNone/>
            </a:pPr>
            <a:r>
              <a:rPr lang="en"/>
              <a:t>Why I did this</a:t>
            </a:r>
          </a:p>
        </p:txBody>
      </p:sp>
      <p:sp>
        <p:nvSpPr>
          <p:cNvPr id="93" name="Shape 93"/>
          <p:cNvSpPr txBox="1"/>
          <p:nvPr>
            <p:ph idx="1" type="body"/>
          </p:nvPr>
        </p:nvSpPr>
        <p:spPr>
          <a:xfrm>
            <a:off x="457200" y="1200150"/>
            <a:ext cx="8229600" cy="3630300"/>
          </a:xfrm>
          <a:prstGeom prst="rect">
            <a:avLst/>
          </a:prstGeom>
        </p:spPr>
        <p:txBody>
          <a:bodyPr anchorCtr="0" anchor="t" bIns="91425" lIns="91425" rIns="91425" tIns="91425">
            <a:noAutofit/>
          </a:bodyPr>
          <a:lstStyle/>
          <a:p>
            <a:pPr indent="-431800" lvl="0" marL="457200" rtl="0">
              <a:spcBef>
                <a:spcPts val="0"/>
              </a:spcBef>
              <a:buClr>
                <a:schemeClr val="lt1"/>
              </a:buClr>
              <a:buSzPct val="100000"/>
              <a:buFont typeface="Arial"/>
              <a:buChar char="●"/>
            </a:pPr>
            <a:r>
              <a:rPr lang="en"/>
              <a:t>I wanted to introduce soldering to my classmates in school</a:t>
            </a:r>
          </a:p>
          <a:p>
            <a:pPr indent="-431800" lvl="0" marL="457200" rtl="0">
              <a:spcBef>
                <a:spcPts val="0"/>
              </a:spcBef>
              <a:buClr>
                <a:schemeClr val="lt1"/>
              </a:buClr>
              <a:buSzPct val="100000"/>
              <a:buFont typeface="Arial"/>
              <a:buChar char="●"/>
            </a:pPr>
            <a:r>
              <a:rPr lang="en"/>
              <a:t>My Dad is an engineer, and he taught me to solder, and I found it fun</a:t>
            </a:r>
          </a:p>
          <a:p>
            <a:pPr indent="-431800" lvl="0" marL="457200" rtl="0">
              <a:spcBef>
                <a:spcPts val="0"/>
              </a:spcBef>
              <a:buClr>
                <a:schemeClr val="lt1"/>
              </a:buClr>
              <a:buSzPct val="100000"/>
              <a:buFont typeface="Arial"/>
              <a:buChar char="●"/>
            </a:pPr>
            <a:r>
              <a:rPr lang="en"/>
              <a:t>I love soldering kits together</a:t>
            </a:r>
          </a:p>
          <a:p>
            <a:pPr indent="-431800" lvl="0" marL="457200" rtl="0">
              <a:spcBef>
                <a:spcPts val="0"/>
              </a:spcBef>
              <a:buClr>
                <a:schemeClr val="lt1"/>
              </a:buClr>
              <a:buSzPct val="100000"/>
              <a:buFont typeface="Arial"/>
              <a:buChar char="●"/>
            </a:pPr>
            <a:r>
              <a:rPr lang="en"/>
              <a:t>I wanted my friends to learn how to solder so they could join in on the fun!</a:t>
            </a: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3" name="Shape 203"/>
        <p:cNvGrpSpPr/>
        <p:nvPr/>
      </p:nvGrpSpPr>
      <p:grpSpPr>
        <a:xfrm>
          <a:off x="0" y="0"/>
          <a:ext cx="0" cy="0"/>
          <a:chOff x="0" y="0"/>
          <a:chExt cx="0" cy="0"/>
        </a:xfrm>
      </p:grpSpPr>
      <p:sp>
        <p:nvSpPr>
          <p:cNvPr id="204" name="Shape 204"/>
          <p:cNvSpPr txBox="1"/>
          <p:nvPr>
            <p:ph type="title"/>
          </p:nvPr>
        </p:nvSpPr>
        <p:spPr>
          <a:xfrm>
            <a:off x="457200" y="205978"/>
            <a:ext cx="6879600" cy="857400"/>
          </a:xfrm>
          <a:prstGeom prst="rect">
            <a:avLst/>
          </a:prstGeom>
        </p:spPr>
        <p:txBody>
          <a:bodyPr anchorCtr="0" anchor="b" bIns="91425" lIns="91425" rIns="91425" tIns="91425">
            <a:noAutofit/>
          </a:bodyPr>
          <a:lstStyle/>
          <a:p>
            <a:pPr>
              <a:spcBef>
                <a:spcPts val="0"/>
              </a:spcBef>
              <a:buNone/>
            </a:pPr>
            <a:r>
              <a:rPr lang="en"/>
              <a:t>Results</a:t>
            </a:r>
          </a:p>
        </p:txBody>
      </p:sp>
      <p:sp>
        <p:nvSpPr>
          <p:cNvPr id="205" name="Shape 205"/>
          <p:cNvSpPr txBox="1"/>
          <p:nvPr>
            <p:ph idx="1" type="body"/>
          </p:nvPr>
        </p:nvSpPr>
        <p:spPr>
          <a:xfrm>
            <a:off x="457200" y="1200150"/>
            <a:ext cx="8229600" cy="3630300"/>
          </a:xfrm>
          <a:prstGeom prst="rect">
            <a:avLst/>
          </a:prstGeom>
        </p:spPr>
        <p:txBody>
          <a:bodyPr anchorCtr="0" anchor="t" bIns="91425" lIns="91425" rIns="91425" tIns="91425">
            <a:noAutofit/>
          </a:bodyPr>
          <a:lstStyle/>
          <a:p>
            <a:pPr indent="-431800" lvl="0" marL="457200" rtl="0">
              <a:spcBef>
                <a:spcPts val="0"/>
              </a:spcBef>
              <a:buClr>
                <a:schemeClr val="lt1"/>
              </a:buClr>
              <a:buSzPct val="100000"/>
              <a:buFont typeface="Arial"/>
              <a:buChar char="●"/>
            </a:pPr>
            <a:r>
              <a:rPr lang="en"/>
              <a:t>Academically challenged students felt sense of accomplishment and hope</a:t>
            </a:r>
          </a:p>
          <a:p>
            <a:pPr indent="-431800" lvl="0" marL="457200" rtl="0">
              <a:spcBef>
                <a:spcPts val="0"/>
              </a:spcBef>
              <a:buClr>
                <a:schemeClr val="lt1"/>
              </a:buClr>
              <a:buSzPct val="100000"/>
              <a:buFont typeface="Arial"/>
              <a:buChar char="●"/>
            </a:pPr>
            <a:r>
              <a:rPr lang="en"/>
              <a:t>Many students said they wanted to be engineers</a:t>
            </a:r>
          </a:p>
          <a:p>
            <a:pPr indent="-431800" lvl="0" marL="457200" rtl="0">
              <a:spcBef>
                <a:spcPts val="0"/>
              </a:spcBef>
              <a:buClr>
                <a:schemeClr val="lt1"/>
              </a:buClr>
              <a:buSzPct val="100000"/>
              <a:buFont typeface="Arial"/>
              <a:buChar char="●"/>
            </a:pPr>
            <a:r>
              <a:rPr lang="en"/>
              <a:t>Lots wanted to buy soldering irons and kits</a:t>
            </a:r>
          </a:p>
          <a:p>
            <a:pPr indent="-431800" lvl="0" marL="457200">
              <a:spcBef>
                <a:spcPts val="0"/>
              </a:spcBef>
              <a:buClr>
                <a:schemeClr val="lt1"/>
              </a:buClr>
              <a:buSzPct val="100000"/>
              <a:buFont typeface="Arial"/>
              <a:buChar char="●"/>
            </a:pPr>
            <a:r>
              <a:rPr lang="en"/>
              <a:t>I had fun helping my friends learn a skill</a:t>
            </a:r>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9" name="Shape 209"/>
        <p:cNvGrpSpPr/>
        <p:nvPr/>
      </p:nvGrpSpPr>
      <p:grpSpPr>
        <a:xfrm>
          <a:off x="0" y="0"/>
          <a:ext cx="0" cy="0"/>
          <a:chOff x="0" y="0"/>
          <a:chExt cx="0" cy="0"/>
        </a:xfrm>
      </p:grpSpPr>
      <p:sp>
        <p:nvSpPr>
          <p:cNvPr id="210" name="Shape 210"/>
          <p:cNvSpPr txBox="1"/>
          <p:nvPr>
            <p:ph type="title"/>
          </p:nvPr>
        </p:nvSpPr>
        <p:spPr>
          <a:xfrm>
            <a:off x="457200" y="205978"/>
            <a:ext cx="6879600" cy="857400"/>
          </a:xfrm>
          <a:prstGeom prst="rect">
            <a:avLst/>
          </a:prstGeom>
        </p:spPr>
        <p:txBody>
          <a:bodyPr anchorCtr="0" anchor="b" bIns="91425" lIns="91425" rIns="91425" tIns="91425">
            <a:noAutofit/>
          </a:bodyPr>
          <a:lstStyle/>
          <a:p>
            <a:pPr>
              <a:spcBef>
                <a:spcPts val="0"/>
              </a:spcBef>
              <a:buNone/>
            </a:pPr>
            <a:r>
              <a:rPr lang="en"/>
              <a:t>Questions?</a:t>
            </a:r>
          </a:p>
        </p:txBody>
      </p:sp>
      <p:sp>
        <p:nvSpPr>
          <p:cNvPr id="211" name="Shape 211"/>
          <p:cNvSpPr txBox="1"/>
          <p:nvPr>
            <p:ph idx="1" type="body"/>
          </p:nvPr>
        </p:nvSpPr>
        <p:spPr>
          <a:xfrm>
            <a:off x="457200" y="1200150"/>
            <a:ext cx="8229600" cy="3630300"/>
          </a:xfrm>
          <a:prstGeom prst="rect">
            <a:avLst/>
          </a:prstGeom>
        </p:spPr>
        <p:txBody>
          <a:bodyPr anchorCtr="0" anchor="t" bIns="91425" lIns="91425" rIns="91425" tIns="91425">
            <a:noAutofit/>
          </a:bodyPr>
          <a:lstStyle/>
          <a:p>
            <a:pPr rtl="0">
              <a:spcBef>
                <a:spcPts val="0"/>
              </a:spcBef>
              <a:buNone/>
            </a:pPr>
            <a:r>
              <a:rPr lang="en"/>
              <a:t>Email:</a:t>
            </a:r>
          </a:p>
          <a:p>
            <a:pPr rtl="0">
              <a:spcBef>
                <a:spcPts val="0"/>
              </a:spcBef>
              <a:buNone/>
            </a:pPr>
            <a:r>
              <a:rPr lang="en">
                <a:solidFill>
                  <a:srgbClr val="0000FF"/>
                </a:solidFill>
              </a:rPr>
              <a:t>deanna@schmalzhaus.com</a:t>
            </a:r>
          </a:p>
          <a:p>
            <a:pPr rtl="0">
              <a:spcBef>
                <a:spcPts val="0"/>
              </a:spcBef>
              <a:buNone/>
            </a:pPr>
            <a:r>
              <a:rPr lang="en">
                <a:solidFill>
                  <a:srgbClr val="0000FF"/>
                </a:solidFill>
              </a:rPr>
              <a:t>brian@schmalzhaus.com</a:t>
            </a:r>
          </a:p>
          <a:p>
            <a:pPr rtl="0">
              <a:spcBef>
                <a:spcPts val="0"/>
              </a:spcBef>
              <a:buNone/>
            </a:pPr>
            <a:r>
              <a:t/>
            </a:r>
            <a:endParaRPr/>
          </a:p>
          <a:p>
            <a:pPr rtl="0">
              <a:spcBef>
                <a:spcPts val="0"/>
              </a:spcBef>
              <a:buNone/>
            </a:pPr>
            <a:r>
              <a:rPr lang="en"/>
              <a:t>All files up on GitHub:</a:t>
            </a:r>
          </a:p>
          <a:p>
            <a:pPr>
              <a:spcBef>
                <a:spcPts val="0"/>
              </a:spcBef>
              <a:buNone/>
            </a:pPr>
            <a:r>
              <a:rPr lang="en" sz="1600"/>
              <a:t>https://github.com/SchmalzHaus/LearnToSolder2015</a:t>
            </a:r>
          </a:p>
        </p:txBody>
      </p:sp>
      <p:pic>
        <p:nvPicPr>
          <p:cNvPr id="212" name="Shape 212"/>
          <p:cNvPicPr preferRelativeResize="0"/>
          <p:nvPr/>
        </p:nvPicPr>
        <p:blipFill>
          <a:blip r:embed="rId3">
            <a:alphaModFix/>
          </a:blip>
          <a:stretch>
            <a:fillRect/>
          </a:stretch>
        </p:blipFill>
        <p:spPr>
          <a:xfrm>
            <a:off x="5882125" y="514050"/>
            <a:ext cx="2969325" cy="4115400"/>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 name="Shape 97"/>
        <p:cNvGrpSpPr/>
        <p:nvPr/>
      </p:nvGrpSpPr>
      <p:grpSpPr>
        <a:xfrm>
          <a:off x="0" y="0"/>
          <a:ext cx="0" cy="0"/>
          <a:chOff x="0" y="0"/>
          <a:chExt cx="0" cy="0"/>
        </a:xfrm>
      </p:grpSpPr>
      <p:sp>
        <p:nvSpPr>
          <p:cNvPr id="98" name="Shape 98"/>
          <p:cNvSpPr txBox="1"/>
          <p:nvPr>
            <p:ph type="title"/>
          </p:nvPr>
        </p:nvSpPr>
        <p:spPr>
          <a:xfrm>
            <a:off x="457200" y="205978"/>
            <a:ext cx="6879600" cy="857400"/>
          </a:xfrm>
          <a:prstGeom prst="rect">
            <a:avLst/>
          </a:prstGeom>
        </p:spPr>
        <p:txBody>
          <a:bodyPr anchorCtr="0" anchor="b" bIns="91425" lIns="91425" rIns="91425" tIns="91425">
            <a:noAutofit/>
          </a:bodyPr>
          <a:lstStyle/>
          <a:p>
            <a:pPr>
              <a:spcBef>
                <a:spcPts val="0"/>
              </a:spcBef>
              <a:buNone/>
            </a:pPr>
            <a:r>
              <a:rPr lang="en"/>
              <a:t>What I did</a:t>
            </a:r>
          </a:p>
        </p:txBody>
      </p:sp>
      <p:sp>
        <p:nvSpPr>
          <p:cNvPr id="99" name="Shape 99"/>
          <p:cNvSpPr txBox="1"/>
          <p:nvPr>
            <p:ph idx="1" type="body"/>
          </p:nvPr>
        </p:nvSpPr>
        <p:spPr>
          <a:xfrm>
            <a:off x="457200" y="1200150"/>
            <a:ext cx="8229600" cy="3630300"/>
          </a:xfrm>
          <a:prstGeom prst="rect">
            <a:avLst/>
          </a:prstGeom>
        </p:spPr>
        <p:txBody>
          <a:bodyPr anchorCtr="0" anchor="t" bIns="91425" lIns="91425" rIns="91425" tIns="91425">
            <a:noAutofit/>
          </a:bodyPr>
          <a:lstStyle/>
          <a:p>
            <a:pPr indent="-431800" lvl="0" marL="457200" rtl="0">
              <a:spcBef>
                <a:spcPts val="0"/>
              </a:spcBef>
              <a:buClr>
                <a:schemeClr val="lt1"/>
              </a:buClr>
              <a:buSzPct val="100000"/>
              <a:buFont typeface="Arial"/>
              <a:buChar char="●"/>
            </a:pPr>
            <a:r>
              <a:rPr lang="en"/>
              <a:t>When I was a 4th grader, I designed my first board: Blinking Grapes</a:t>
            </a:r>
          </a:p>
          <a:p>
            <a:pPr lvl="0">
              <a:spcBef>
                <a:spcPts val="0"/>
              </a:spcBef>
              <a:buNone/>
            </a:pPr>
            <a:r>
              <a:t/>
            </a:r>
            <a:endParaRP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 name="Shape 103"/>
        <p:cNvGrpSpPr/>
        <p:nvPr/>
      </p:nvGrpSpPr>
      <p:grpSpPr>
        <a:xfrm>
          <a:off x="0" y="0"/>
          <a:ext cx="0" cy="0"/>
          <a:chOff x="0" y="0"/>
          <a:chExt cx="0" cy="0"/>
        </a:xfrm>
      </p:grpSpPr>
      <p:sp>
        <p:nvSpPr>
          <p:cNvPr id="104" name="Shape 104"/>
          <p:cNvSpPr txBox="1"/>
          <p:nvPr>
            <p:ph type="title"/>
          </p:nvPr>
        </p:nvSpPr>
        <p:spPr>
          <a:xfrm>
            <a:off x="185525" y="181278"/>
            <a:ext cx="6879600" cy="857400"/>
          </a:xfrm>
          <a:prstGeom prst="rect">
            <a:avLst/>
          </a:prstGeom>
        </p:spPr>
        <p:txBody>
          <a:bodyPr anchorCtr="0" anchor="b" bIns="91425" lIns="91425" rIns="91425" tIns="91425">
            <a:noAutofit/>
          </a:bodyPr>
          <a:lstStyle/>
          <a:p>
            <a:pPr>
              <a:spcBef>
                <a:spcPts val="0"/>
              </a:spcBef>
              <a:buNone/>
            </a:pPr>
            <a:r>
              <a:rPr lang="en"/>
              <a:t>Blinking Grapes Board</a:t>
            </a:r>
          </a:p>
        </p:txBody>
      </p:sp>
      <p:pic>
        <p:nvPicPr>
          <p:cNvPr id="105" name="Shape 105"/>
          <p:cNvPicPr preferRelativeResize="0"/>
          <p:nvPr/>
        </p:nvPicPr>
        <p:blipFill>
          <a:blip r:embed="rId3">
            <a:alphaModFix/>
          </a:blip>
          <a:stretch>
            <a:fillRect/>
          </a:stretch>
        </p:blipFill>
        <p:spPr>
          <a:xfrm>
            <a:off x="4532175" y="1038675"/>
            <a:ext cx="3550103" cy="4013524"/>
          </a:xfrm>
          <a:prstGeom prst="rect">
            <a:avLst/>
          </a:prstGeom>
          <a:noFill/>
          <a:ln>
            <a:noFill/>
          </a:ln>
        </p:spPr>
      </p:pic>
      <p:pic>
        <p:nvPicPr>
          <p:cNvPr id="106" name="Shape 106"/>
          <p:cNvPicPr preferRelativeResize="0"/>
          <p:nvPr/>
        </p:nvPicPr>
        <p:blipFill>
          <a:blip r:embed="rId4">
            <a:alphaModFix/>
          </a:blip>
          <a:stretch>
            <a:fillRect/>
          </a:stretch>
        </p:blipFill>
        <p:spPr>
          <a:xfrm>
            <a:off x="967075" y="1038674"/>
            <a:ext cx="2990874" cy="4013523"/>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 name="Shape 110"/>
        <p:cNvGrpSpPr/>
        <p:nvPr/>
      </p:nvGrpSpPr>
      <p:grpSpPr>
        <a:xfrm>
          <a:off x="0" y="0"/>
          <a:ext cx="0" cy="0"/>
          <a:chOff x="0" y="0"/>
          <a:chExt cx="0" cy="0"/>
        </a:xfrm>
      </p:grpSpPr>
      <p:sp>
        <p:nvSpPr>
          <p:cNvPr id="111" name="Shape 111"/>
          <p:cNvSpPr txBox="1"/>
          <p:nvPr>
            <p:ph type="title"/>
          </p:nvPr>
        </p:nvSpPr>
        <p:spPr>
          <a:xfrm>
            <a:off x="457200" y="205978"/>
            <a:ext cx="6879600" cy="857400"/>
          </a:xfrm>
          <a:prstGeom prst="rect">
            <a:avLst/>
          </a:prstGeom>
        </p:spPr>
        <p:txBody>
          <a:bodyPr anchorCtr="0" anchor="b" bIns="91425" lIns="91425" rIns="91425" tIns="91425">
            <a:noAutofit/>
          </a:bodyPr>
          <a:lstStyle/>
          <a:p>
            <a:pPr lvl="0" rtl="0">
              <a:spcBef>
                <a:spcPts val="0"/>
              </a:spcBef>
              <a:buNone/>
            </a:pPr>
            <a:r>
              <a:rPr lang="en"/>
              <a:t>What I did</a:t>
            </a:r>
          </a:p>
        </p:txBody>
      </p:sp>
      <p:sp>
        <p:nvSpPr>
          <p:cNvPr id="112" name="Shape 112"/>
          <p:cNvSpPr txBox="1"/>
          <p:nvPr>
            <p:ph idx="1" type="body"/>
          </p:nvPr>
        </p:nvSpPr>
        <p:spPr>
          <a:xfrm>
            <a:off x="457200" y="1200150"/>
            <a:ext cx="8229600" cy="3630300"/>
          </a:xfrm>
          <a:prstGeom prst="rect">
            <a:avLst/>
          </a:prstGeom>
        </p:spPr>
        <p:txBody>
          <a:bodyPr anchorCtr="0" anchor="t" bIns="91425" lIns="91425" rIns="91425" tIns="91425">
            <a:noAutofit/>
          </a:bodyPr>
          <a:lstStyle/>
          <a:p>
            <a:pPr indent="-431800" lvl="0" marL="457200" rtl="0">
              <a:spcBef>
                <a:spcPts val="0"/>
              </a:spcBef>
              <a:buClr>
                <a:schemeClr val="lt1"/>
              </a:buClr>
              <a:buSzPct val="100000"/>
              <a:buFont typeface="Arial"/>
              <a:buChar char="●"/>
            </a:pPr>
            <a:r>
              <a:rPr lang="en"/>
              <a:t>Now I’m in 5th grade, and designed a board to teach my friends how to solder</a:t>
            </a:r>
          </a:p>
          <a:p>
            <a:pPr indent="-431800" lvl="0" marL="457200" rtl="0">
              <a:spcBef>
                <a:spcPts val="0"/>
              </a:spcBef>
              <a:buClr>
                <a:schemeClr val="lt1"/>
              </a:buClr>
              <a:buSzPct val="100000"/>
              <a:buFont typeface="Arial"/>
              <a:buChar char="●"/>
            </a:pPr>
            <a:r>
              <a:rPr lang="en"/>
              <a:t>My school does a 4th grade STEM day </a:t>
            </a:r>
          </a:p>
          <a:p>
            <a:pPr indent="-431800" lvl="0" marL="457200" rtl="0">
              <a:spcBef>
                <a:spcPts val="0"/>
              </a:spcBef>
              <a:buClr>
                <a:schemeClr val="lt1"/>
              </a:buClr>
              <a:buSzPct val="100000"/>
              <a:buFont typeface="Arial"/>
              <a:buChar char="●"/>
            </a:pPr>
            <a:r>
              <a:rPr lang="en"/>
              <a:t>We used my learn-to-solder board to teach the 4th graders to solder</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 name="Shape 116"/>
        <p:cNvGrpSpPr/>
        <p:nvPr/>
      </p:nvGrpSpPr>
      <p:grpSpPr>
        <a:xfrm>
          <a:off x="0" y="0"/>
          <a:ext cx="0" cy="0"/>
          <a:chOff x="0" y="0"/>
          <a:chExt cx="0" cy="0"/>
        </a:xfrm>
      </p:grpSpPr>
      <p:sp>
        <p:nvSpPr>
          <p:cNvPr id="117" name="Shape 117"/>
          <p:cNvSpPr txBox="1"/>
          <p:nvPr>
            <p:ph type="title"/>
          </p:nvPr>
        </p:nvSpPr>
        <p:spPr>
          <a:xfrm>
            <a:off x="457200" y="205978"/>
            <a:ext cx="6879600" cy="857400"/>
          </a:xfrm>
          <a:prstGeom prst="rect">
            <a:avLst/>
          </a:prstGeom>
        </p:spPr>
        <p:txBody>
          <a:bodyPr anchorCtr="0" anchor="b" bIns="91425" lIns="91425" rIns="91425" tIns="91425">
            <a:noAutofit/>
          </a:bodyPr>
          <a:lstStyle/>
          <a:p>
            <a:pPr>
              <a:spcBef>
                <a:spcPts val="0"/>
              </a:spcBef>
              <a:buNone/>
            </a:pPr>
            <a:r>
              <a:rPr lang="en"/>
              <a:t>Learn-to-solder Board Design</a:t>
            </a:r>
          </a:p>
        </p:txBody>
      </p:sp>
      <p:sp>
        <p:nvSpPr>
          <p:cNvPr id="118" name="Shape 118"/>
          <p:cNvSpPr txBox="1"/>
          <p:nvPr>
            <p:ph idx="1" type="body"/>
          </p:nvPr>
        </p:nvSpPr>
        <p:spPr>
          <a:xfrm>
            <a:off x="457200" y="909525"/>
            <a:ext cx="8229600" cy="4233899"/>
          </a:xfrm>
          <a:prstGeom prst="rect">
            <a:avLst/>
          </a:prstGeom>
        </p:spPr>
        <p:txBody>
          <a:bodyPr anchorCtr="0" anchor="t" bIns="91425" lIns="91425" rIns="91425" tIns="91425">
            <a:noAutofit/>
          </a:bodyPr>
          <a:lstStyle/>
          <a:p>
            <a:pPr indent="-419100" lvl="0" marL="457200" rtl="0">
              <a:spcBef>
                <a:spcPts val="0"/>
              </a:spcBef>
              <a:buClr>
                <a:schemeClr val="lt1"/>
              </a:buClr>
              <a:buSzPct val="100000"/>
              <a:buFont typeface="Arial"/>
              <a:buChar char="●"/>
            </a:pPr>
            <a:r>
              <a:rPr lang="en" sz="3000"/>
              <a:t>Needed to be simple, few parts, easy through hole soldering</a:t>
            </a:r>
          </a:p>
          <a:p>
            <a:pPr indent="-419100" lvl="0" marL="457200" rtl="0">
              <a:spcBef>
                <a:spcPts val="0"/>
              </a:spcBef>
              <a:buClr>
                <a:schemeClr val="lt1"/>
              </a:buClr>
              <a:buSzPct val="100000"/>
              <a:buFont typeface="Arial"/>
              <a:buChar char="●"/>
            </a:pPr>
            <a:r>
              <a:rPr lang="en" sz="3000"/>
              <a:t>Shape: “H” for Hopinks School District</a:t>
            </a:r>
          </a:p>
          <a:p>
            <a:pPr indent="-419100" lvl="0" marL="457200" rtl="0">
              <a:spcBef>
                <a:spcPts val="0"/>
              </a:spcBef>
              <a:buClr>
                <a:schemeClr val="lt1"/>
              </a:buClr>
              <a:buSzPct val="100000"/>
              <a:buFont typeface="Arial"/>
              <a:buChar char="●"/>
            </a:pPr>
            <a:r>
              <a:rPr lang="en" sz="3000"/>
              <a:t>Silk screen: “4” for 4th grade, “Paws” for “Glen Lake Paws Pride”</a:t>
            </a:r>
          </a:p>
          <a:p>
            <a:pPr indent="-419100" lvl="0" marL="457200" rtl="0">
              <a:spcBef>
                <a:spcPts val="0"/>
              </a:spcBef>
              <a:buClr>
                <a:schemeClr val="lt1"/>
              </a:buClr>
              <a:buSzPct val="100000"/>
              <a:buFont typeface="Arial"/>
              <a:buChar char="●"/>
            </a:pPr>
            <a:r>
              <a:rPr lang="en" sz="3000"/>
              <a:t>Blinking LEDs (blue/white for Hopkins colors)</a:t>
            </a:r>
          </a:p>
          <a:p>
            <a:pPr indent="-381000" lvl="0" marL="457200">
              <a:spcBef>
                <a:spcPts val="0"/>
              </a:spcBef>
              <a:buClr>
                <a:schemeClr val="lt1"/>
              </a:buClr>
              <a:buSzPct val="100000"/>
              <a:buFont typeface="Arial"/>
              <a:buChar char="●"/>
            </a:pPr>
            <a:r>
              <a:rPr lang="en" sz="2400"/>
              <a:t>Paws=</a:t>
            </a:r>
            <a:r>
              <a:rPr lang="en" sz="2400"/>
              <a:t>P</a:t>
            </a:r>
            <a:r>
              <a:rPr lang="en" sz="2400"/>
              <a:t>erform your best,</a:t>
            </a:r>
            <a:r>
              <a:rPr lang="en" sz="2400"/>
              <a:t>A</a:t>
            </a:r>
            <a:r>
              <a:rPr lang="en" sz="2400"/>
              <a:t>ct in a caring way,</a:t>
            </a:r>
            <a:r>
              <a:rPr lang="en" sz="2400"/>
              <a:t>Work</a:t>
            </a:r>
            <a:r>
              <a:rPr lang="en" sz="2400"/>
              <a:t> and play safely,</a:t>
            </a:r>
            <a:r>
              <a:rPr lang="en" sz="2400"/>
              <a:t>S</a:t>
            </a:r>
            <a:r>
              <a:rPr lang="en" sz="2400"/>
              <a:t>how respect and responsibility</a:t>
            </a: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2" name="Shape 122"/>
        <p:cNvGrpSpPr/>
        <p:nvPr/>
      </p:nvGrpSpPr>
      <p:grpSpPr>
        <a:xfrm>
          <a:off x="0" y="0"/>
          <a:ext cx="0" cy="0"/>
          <a:chOff x="0" y="0"/>
          <a:chExt cx="0" cy="0"/>
        </a:xfrm>
      </p:grpSpPr>
      <p:sp>
        <p:nvSpPr>
          <p:cNvPr id="123" name="Shape 123"/>
          <p:cNvSpPr txBox="1"/>
          <p:nvPr>
            <p:ph type="title"/>
          </p:nvPr>
        </p:nvSpPr>
        <p:spPr>
          <a:xfrm>
            <a:off x="191700" y="205975"/>
            <a:ext cx="7631700" cy="857400"/>
          </a:xfrm>
          <a:prstGeom prst="rect">
            <a:avLst/>
          </a:prstGeom>
        </p:spPr>
        <p:txBody>
          <a:bodyPr anchorCtr="0" anchor="b" bIns="91425" lIns="91425" rIns="91425" tIns="91425">
            <a:noAutofit/>
          </a:bodyPr>
          <a:lstStyle/>
          <a:p>
            <a:pPr>
              <a:spcBef>
                <a:spcPts val="0"/>
              </a:spcBef>
              <a:buNone/>
            </a:pPr>
            <a:r>
              <a:rPr lang="en"/>
              <a:t>Learn-To-Solder : Schematic</a:t>
            </a:r>
          </a:p>
        </p:txBody>
      </p:sp>
      <p:pic>
        <p:nvPicPr>
          <p:cNvPr id="124" name="Shape 124"/>
          <p:cNvPicPr preferRelativeResize="0"/>
          <p:nvPr/>
        </p:nvPicPr>
        <p:blipFill>
          <a:blip r:embed="rId3">
            <a:alphaModFix/>
          </a:blip>
          <a:stretch>
            <a:fillRect/>
          </a:stretch>
        </p:blipFill>
        <p:spPr>
          <a:xfrm>
            <a:off x="238075" y="1168025"/>
            <a:ext cx="8604050" cy="3581774"/>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8" name="Shape 128"/>
        <p:cNvGrpSpPr/>
        <p:nvPr/>
      </p:nvGrpSpPr>
      <p:grpSpPr>
        <a:xfrm>
          <a:off x="0" y="0"/>
          <a:ext cx="0" cy="0"/>
          <a:chOff x="0" y="0"/>
          <a:chExt cx="0" cy="0"/>
        </a:xfrm>
      </p:grpSpPr>
      <p:sp>
        <p:nvSpPr>
          <p:cNvPr id="129" name="Shape 129"/>
          <p:cNvSpPr txBox="1"/>
          <p:nvPr>
            <p:ph type="title"/>
          </p:nvPr>
        </p:nvSpPr>
        <p:spPr>
          <a:xfrm>
            <a:off x="457200" y="205978"/>
            <a:ext cx="6879600" cy="857400"/>
          </a:xfrm>
          <a:prstGeom prst="rect">
            <a:avLst/>
          </a:prstGeom>
        </p:spPr>
        <p:txBody>
          <a:bodyPr anchorCtr="0" anchor="b" bIns="91425" lIns="91425" rIns="91425" tIns="91425">
            <a:noAutofit/>
          </a:bodyPr>
          <a:lstStyle/>
          <a:p>
            <a:pPr>
              <a:spcBef>
                <a:spcPts val="0"/>
              </a:spcBef>
              <a:buNone/>
            </a:pPr>
            <a:r>
              <a:rPr lang="en"/>
              <a:t>Learn-To-Solder: Board Layout</a:t>
            </a:r>
          </a:p>
        </p:txBody>
      </p:sp>
      <p:pic>
        <p:nvPicPr>
          <p:cNvPr id="130" name="Shape 130"/>
          <p:cNvPicPr preferRelativeResize="0"/>
          <p:nvPr/>
        </p:nvPicPr>
        <p:blipFill>
          <a:blip r:embed="rId3">
            <a:alphaModFix/>
          </a:blip>
          <a:stretch>
            <a:fillRect/>
          </a:stretch>
        </p:blipFill>
        <p:spPr>
          <a:xfrm>
            <a:off x="4435650" y="1088075"/>
            <a:ext cx="4530911" cy="3911649"/>
          </a:xfrm>
          <a:prstGeom prst="rect">
            <a:avLst/>
          </a:prstGeom>
          <a:noFill/>
          <a:ln>
            <a:noFill/>
          </a:ln>
        </p:spPr>
      </p:pic>
      <p:pic>
        <p:nvPicPr>
          <p:cNvPr id="131" name="Shape 131"/>
          <p:cNvPicPr preferRelativeResize="0"/>
          <p:nvPr/>
        </p:nvPicPr>
        <p:blipFill>
          <a:blip r:embed="rId4">
            <a:alphaModFix/>
          </a:blip>
          <a:stretch>
            <a:fillRect/>
          </a:stretch>
        </p:blipFill>
        <p:spPr>
          <a:xfrm>
            <a:off x="84164" y="1088075"/>
            <a:ext cx="4351485" cy="3911650"/>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5" name="Shape 135"/>
        <p:cNvGrpSpPr/>
        <p:nvPr/>
      </p:nvGrpSpPr>
      <p:grpSpPr>
        <a:xfrm>
          <a:off x="0" y="0"/>
          <a:ext cx="0" cy="0"/>
          <a:chOff x="0" y="0"/>
          <a:chExt cx="0" cy="0"/>
        </a:xfrm>
      </p:grpSpPr>
      <p:sp>
        <p:nvSpPr>
          <p:cNvPr id="136" name="Shape 136"/>
          <p:cNvSpPr txBox="1"/>
          <p:nvPr>
            <p:ph type="title"/>
          </p:nvPr>
        </p:nvSpPr>
        <p:spPr>
          <a:xfrm>
            <a:off x="457200" y="205978"/>
            <a:ext cx="6879600" cy="857400"/>
          </a:xfrm>
          <a:prstGeom prst="rect">
            <a:avLst/>
          </a:prstGeom>
        </p:spPr>
        <p:txBody>
          <a:bodyPr anchorCtr="0" anchor="b" bIns="91425" lIns="91425" rIns="91425" tIns="91425">
            <a:noAutofit/>
          </a:bodyPr>
          <a:lstStyle/>
          <a:p>
            <a:pPr>
              <a:spcBef>
                <a:spcPts val="0"/>
              </a:spcBef>
              <a:buNone/>
            </a:pPr>
            <a:r>
              <a:rPr lang="en"/>
              <a:t>How I designed the board</a:t>
            </a:r>
          </a:p>
        </p:txBody>
      </p:sp>
      <p:sp>
        <p:nvSpPr>
          <p:cNvPr id="137" name="Shape 137"/>
          <p:cNvSpPr txBox="1"/>
          <p:nvPr>
            <p:ph idx="1" type="body"/>
          </p:nvPr>
        </p:nvSpPr>
        <p:spPr>
          <a:xfrm>
            <a:off x="457200" y="1200150"/>
            <a:ext cx="8229600" cy="3630300"/>
          </a:xfrm>
          <a:prstGeom prst="rect">
            <a:avLst/>
          </a:prstGeom>
        </p:spPr>
        <p:txBody>
          <a:bodyPr anchorCtr="0" anchor="t" bIns="91425" lIns="91425" rIns="91425" tIns="91425">
            <a:noAutofit/>
          </a:bodyPr>
          <a:lstStyle/>
          <a:p>
            <a:pPr indent="-431800" lvl="0" marL="457200" rtl="0">
              <a:spcBef>
                <a:spcPts val="0"/>
              </a:spcBef>
              <a:buClr>
                <a:schemeClr val="lt1"/>
              </a:buClr>
              <a:buSzPct val="100000"/>
              <a:buFont typeface="Arial"/>
              <a:buChar char="●"/>
            </a:pPr>
            <a:r>
              <a:rPr lang="en"/>
              <a:t>Used Eagle: drew schematic with battery, switch, resistors, and LEDs</a:t>
            </a:r>
          </a:p>
          <a:p>
            <a:pPr indent="-431800" lvl="0" marL="457200" rtl="0">
              <a:spcBef>
                <a:spcPts val="0"/>
              </a:spcBef>
              <a:buClr>
                <a:schemeClr val="lt1"/>
              </a:buClr>
              <a:buSzPct val="100000"/>
              <a:buFont typeface="Arial"/>
              <a:buChar char="●"/>
            </a:pPr>
            <a:r>
              <a:rPr lang="en"/>
              <a:t>Created board outline in “H” shape</a:t>
            </a:r>
          </a:p>
          <a:p>
            <a:pPr indent="-431800" lvl="0" marL="457200" rtl="0">
              <a:spcBef>
                <a:spcPts val="0"/>
              </a:spcBef>
              <a:buClr>
                <a:schemeClr val="lt1"/>
              </a:buClr>
              <a:buSzPct val="100000"/>
              <a:buFont typeface="Arial"/>
              <a:buChar char="●"/>
            </a:pPr>
            <a:r>
              <a:rPr lang="en"/>
              <a:t>Routed the board</a:t>
            </a:r>
          </a:p>
          <a:p>
            <a:pPr indent="-431800" lvl="0" marL="457200" rtl="0">
              <a:spcBef>
                <a:spcPts val="0"/>
              </a:spcBef>
              <a:buClr>
                <a:schemeClr val="lt1"/>
              </a:buClr>
              <a:buSzPct val="100000"/>
              <a:buFont typeface="Arial"/>
              <a:buChar char="●"/>
            </a:pPr>
            <a:r>
              <a:rPr lang="en"/>
              <a:t>Added features in silk screen</a:t>
            </a:r>
          </a:p>
          <a:p>
            <a:pPr indent="-431800" lvl="0" marL="457200" rtl="0">
              <a:spcBef>
                <a:spcPts val="0"/>
              </a:spcBef>
              <a:buClr>
                <a:schemeClr val="lt1"/>
              </a:buClr>
              <a:buSzPct val="100000"/>
              <a:buFont typeface="Arial"/>
              <a:buChar char="●"/>
            </a:pPr>
            <a:r>
              <a:rPr lang="en"/>
              <a:t>Had 10 prototypes made of ver 0.5</a:t>
            </a:r>
          </a:p>
          <a:p>
            <a:pPr indent="-431800" lvl="0" marL="457200">
              <a:spcBef>
                <a:spcPts val="0"/>
              </a:spcBef>
              <a:buClr>
                <a:schemeClr val="lt1"/>
              </a:buClr>
              <a:buSzPct val="100000"/>
              <a:buFont typeface="Arial"/>
              <a:buChar char="●"/>
            </a:pPr>
            <a:r>
              <a:rPr lang="en"/>
              <a:t>Tweaked it, to make version 1.0</a:t>
            </a:r>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theme>
</file>

<file path=ppt/theme/theme3.xml><?xml version="1.0" encoding="utf-8"?>
<a:theme xmlns:a="http://schemas.openxmlformats.org/drawingml/2006/main" xmlns:r="http://schemas.openxmlformats.org/officeDocument/2006/relationships" name="steps">
  <a:themeElements>
    <a:clrScheme name="Custom 462">
      <a:dk1>
        <a:srgbClr val="000000"/>
      </a:dk1>
      <a:lt1>
        <a:srgbClr val="FFFFFF"/>
      </a:lt1>
      <a:dk2>
        <a:srgbClr val="1F497D"/>
      </a:dk2>
      <a:lt2>
        <a:srgbClr val="EEECE1"/>
      </a:lt2>
      <a:accent1>
        <a:srgbClr val="FFD80C"/>
      </a:accent1>
      <a:accent2>
        <a:srgbClr val="CD108C"/>
      </a:accent2>
      <a:accent3>
        <a:srgbClr val="0990DB"/>
      </a:accent3>
      <a:accent4>
        <a:srgbClr val="AAAAAA"/>
      </a:accent4>
      <a:accent5>
        <a:srgbClr val="C3F180"/>
      </a:accent5>
      <a:accent6>
        <a:srgbClr val="FF986D"/>
      </a:accent6>
      <a:hlink>
        <a:srgbClr val="ABABAB"/>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